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96" r:id="rId2"/>
    <p:sldId id="297" r:id="rId3"/>
    <p:sldId id="300" r:id="rId4"/>
    <p:sldId id="298" r:id="rId5"/>
    <p:sldId id="299" r:id="rId6"/>
    <p:sldId id="295" r:id="rId7"/>
    <p:sldId id="301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807"/>
    <a:srgbClr val="352E28"/>
    <a:srgbClr val="726963"/>
    <a:srgbClr val="C0167A"/>
    <a:srgbClr val="9C968E"/>
    <a:srgbClr val="706259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4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562982-8782-4B9D-8C43-D59C2E70E8BC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7E763A3-86AA-4859-95E8-591887B66669}">
      <dgm:prSet/>
      <dgm:spPr/>
      <dgm:t>
        <a:bodyPr/>
        <a:lstStyle/>
        <a:p>
          <a:pPr algn="just"/>
          <a:r>
            <a:rPr lang="en-US" b="0" i="0" dirty="0"/>
            <a:t>Adverse Drug Events (ADEs) can be dangerous and deadly to patients</a:t>
          </a:r>
          <a:endParaRPr lang="en-US" dirty="0"/>
        </a:p>
      </dgm:t>
    </dgm:pt>
    <dgm:pt modelId="{5497228D-D61D-4DF8-8015-30CCAEE174FB}" type="parTrans" cxnId="{676E538E-BD54-4750-B829-51C0856D0668}">
      <dgm:prSet/>
      <dgm:spPr/>
      <dgm:t>
        <a:bodyPr/>
        <a:lstStyle/>
        <a:p>
          <a:endParaRPr lang="en-US"/>
        </a:p>
      </dgm:t>
    </dgm:pt>
    <dgm:pt modelId="{A7DB9C48-C4EC-431E-8115-6E44AB0A871C}" type="sibTrans" cxnId="{676E538E-BD54-4750-B829-51C0856D0668}">
      <dgm:prSet/>
      <dgm:spPr/>
      <dgm:t>
        <a:bodyPr/>
        <a:lstStyle/>
        <a:p>
          <a:endParaRPr lang="en-US"/>
        </a:p>
      </dgm:t>
    </dgm:pt>
    <dgm:pt modelId="{88261471-5054-4755-8563-8F5634E32DDD}">
      <dgm:prSet/>
      <dgm:spPr/>
      <dgm:t>
        <a:bodyPr/>
        <a:lstStyle/>
        <a:p>
          <a:pPr algn="just"/>
          <a:r>
            <a:rPr lang="en-US" b="0" i="0" dirty="0"/>
            <a:t>Clinical trials are conducted to discover ADEs before drugs are sold, but they are limited in numbers and post-market drug safety monitoring is needed</a:t>
          </a:r>
          <a:endParaRPr lang="en-US" dirty="0"/>
        </a:p>
      </dgm:t>
    </dgm:pt>
    <dgm:pt modelId="{4F1F953A-D8C5-4496-8456-239E8CE67185}" type="parTrans" cxnId="{93FF83E6-D0E9-417C-8C5A-EBA2F138B344}">
      <dgm:prSet/>
      <dgm:spPr/>
      <dgm:t>
        <a:bodyPr/>
        <a:lstStyle/>
        <a:p>
          <a:endParaRPr lang="en-US"/>
        </a:p>
      </dgm:t>
    </dgm:pt>
    <dgm:pt modelId="{22F54858-814F-4628-9F5E-A0BE2E4928A9}" type="sibTrans" cxnId="{93FF83E6-D0E9-417C-8C5A-EBA2F138B344}">
      <dgm:prSet/>
      <dgm:spPr/>
      <dgm:t>
        <a:bodyPr/>
        <a:lstStyle/>
        <a:p>
          <a:endParaRPr lang="en-US"/>
        </a:p>
      </dgm:t>
    </dgm:pt>
    <dgm:pt modelId="{0FE113AE-8CEE-4546-8A6F-3725878BA7B0}">
      <dgm:prSet/>
      <dgm:spPr/>
      <dgm:t>
        <a:bodyPr/>
        <a:lstStyle/>
        <a:p>
          <a:pPr algn="just"/>
          <a:r>
            <a:rPr lang="en-US" b="0" i="0" dirty="0"/>
            <a:t>Less than 5% of ADEs are reported through official channels and most are reported through unstructured channels such as emails, phone calls, social media posts, etc.</a:t>
          </a:r>
          <a:endParaRPr lang="en-US" dirty="0"/>
        </a:p>
      </dgm:t>
    </dgm:pt>
    <dgm:pt modelId="{89452517-330F-4719-84ED-F7390FE1CCE4}" type="parTrans" cxnId="{CCD14FED-4866-452B-8E9E-D68B4740AD1D}">
      <dgm:prSet/>
      <dgm:spPr/>
      <dgm:t>
        <a:bodyPr/>
        <a:lstStyle/>
        <a:p>
          <a:endParaRPr lang="en-US"/>
        </a:p>
      </dgm:t>
    </dgm:pt>
    <dgm:pt modelId="{9C310E8C-A0F7-4309-B1DC-D258B1EA0492}" type="sibTrans" cxnId="{CCD14FED-4866-452B-8E9E-D68B4740AD1D}">
      <dgm:prSet/>
      <dgm:spPr/>
      <dgm:t>
        <a:bodyPr/>
        <a:lstStyle/>
        <a:p>
          <a:endParaRPr lang="en-US"/>
        </a:p>
      </dgm:t>
    </dgm:pt>
    <dgm:pt modelId="{4EEFE696-8971-4688-8C3A-B938967C7E49}">
      <dgm:prSet/>
      <dgm:spPr/>
      <dgm:t>
        <a:bodyPr/>
        <a:lstStyle/>
        <a:p>
          <a:pPr algn="just"/>
          <a:r>
            <a:rPr lang="en-US" b="0" i="0" dirty="0"/>
            <a:t>Pharmaceutical companies and drug safety groups need to monitor and analyze unstructured medical text from various sources using automation to handle the large volume and ensure timeliness.</a:t>
          </a:r>
          <a:endParaRPr lang="en-US" dirty="0"/>
        </a:p>
      </dgm:t>
    </dgm:pt>
    <dgm:pt modelId="{497D67FB-AFDB-4B51-9311-F5326CA3F51C}" type="parTrans" cxnId="{A8916C3D-C6F6-43DF-B862-53FDD18257C6}">
      <dgm:prSet/>
      <dgm:spPr/>
      <dgm:t>
        <a:bodyPr/>
        <a:lstStyle/>
        <a:p>
          <a:endParaRPr lang="en-US"/>
        </a:p>
      </dgm:t>
    </dgm:pt>
    <dgm:pt modelId="{8337DD69-4F3E-47B1-8D70-B0443831E7FC}" type="sibTrans" cxnId="{A8916C3D-C6F6-43DF-B862-53FDD18257C6}">
      <dgm:prSet/>
      <dgm:spPr/>
      <dgm:t>
        <a:bodyPr/>
        <a:lstStyle/>
        <a:p>
          <a:endParaRPr lang="en-US"/>
        </a:p>
      </dgm:t>
    </dgm:pt>
    <dgm:pt modelId="{B1FFCB78-B22A-4418-8E8B-B3FB540838F7}" type="pres">
      <dgm:prSet presAssocID="{DB562982-8782-4B9D-8C43-D59C2E70E8BC}" presName="root" presStyleCnt="0">
        <dgm:presLayoutVars>
          <dgm:dir/>
          <dgm:resizeHandles val="exact"/>
        </dgm:presLayoutVars>
      </dgm:prSet>
      <dgm:spPr/>
    </dgm:pt>
    <dgm:pt modelId="{8C76BC1E-9D54-48AF-8036-FBCF6F71B921}" type="pres">
      <dgm:prSet presAssocID="{DB562982-8782-4B9D-8C43-D59C2E70E8BC}" presName="container" presStyleCnt="0">
        <dgm:presLayoutVars>
          <dgm:dir/>
          <dgm:resizeHandles val="exact"/>
        </dgm:presLayoutVars>
      </dgm:prSet>
      <dgm:spPr/>
    </dgm:pt>
    <dgm:pt modelId="{59BAA7EE-5546-4E70-99D8-6E996462A7E0}" type="pres">
      <dgm:prSet presAssocID="{47E763A3-86AA-4859-95E8-591887B66669}" presName="compNode" presStyleCnt="0"/>
      <dgm:spPr/>
    </dgm:pt>
    <dgm:pt modelId="{9ED6A9E9-1B1F-4E12-BF60-54C5035BFAA6}" type="pres">
      <dgm:prSet presAssocID="{47E763A3-86AA-4859-95E8-591887B66669}" presName="iconBgRect" presStyleLbl="bgShp" presStyleIdx="0" presStyleCnt="4"/>
      <dgm:spPr/>
    </dgm:pt>
    <dgm:pt modelId="{BB777EC3-65A0-4172-95A5-FA1884E27B01}" type="pres">
      <dgm:prSet presAssocID="{47E763A3-86AA-4859-95E8-591887B666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6B60A5FD-6D8B-4C2D-82A5-2BC12FE536BF}" type="pres">
      <dgm:prSet presAssocID="{47E763A3-86AA-4859-95E8-591887B66669}" presName="spaceRect" presStyleCnt="0"/>
      <dgm:spPr/>
    </dgm:pt>
    <dgm:pt modelId="{62C934C1-8272-4FDA-8A8F-2E4597AF9A9D}" type="pres">
      <dgm:prSet presAssocID="{47E763A3-86AA-4859-95E8-591887B66669}" presName="textRect" presStyleLbl="revTx" presStyleIdx="0" presStyleCnt="4">
        <dgm:presLayoutVars>
          <dgm:chMax val="1"/>
          <dgm:chPref val="1"/>
        </dgm:presLayoutVars>
      </dgm:prSet>
      <dgm:spPr/>
    </dgm:pt>
    <dgm:pt modelId="{4A60C9B2-5AD6-4C8A-8D81-CD98EAD698A3}" type="pres">
      <dgm:prSet presAssocID="{A7DB9C48-C4EC-431E-8115-6E44AB0A871C}" presName="sibTrans" presStyleLbl="sibTrans2D1" presStyleIdx="0" presStyleCnt="0"/>
      <dgm:spPr/>
    </dgm:pt>
    <dgm:pt modelId="{C6642214-86CA-429A-9457-747B47A7656B}" type="pres">
      <dgm:prSet presAssocID="{88261471-5054-4755-8563-8F5634E32DDD}" presName="compNode" presStyleCnt="0"/>
      <dgm:spPr/>
    </dgm:pt>
    <dgm:pt modelId="{756DA81C-A42B-4A3A-8445-19565E9FE887}" type="pres">
      <dgm:prSet presAssocID="{88261471-5054-4755-8563-8F5634E32DDD}" presName="iconBgRect" presStyleLbl="bgShp" presStyleIdx="1" presStyleCnt="4"/>
      <dgm:spPr/>
    </dgm:pt>
    <dgm:pt modelId="{349E6EA3-37F0-4080-A9D9-77C39958313F}" type="pres">
      <dgm:prSet presAssocID="{88261471-5054-4755-8563-8F5634E32D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8E7D1D22-D62D-4AD7-9176-8B5C0737D807}" type="pres">
      <dgm:prSet presAssocID="{88261471-5054-4755-8563-8F5634E32DDD}" presName="spaceRect" presStyleCnt="0"/>
      <dgm:spPr/>
    </dgm:pt>
    <dgm:pt modelId="{C643A3D2-94E7-46D1-A495-AB0D3ADDFD50}" type="pres">
      <dgm:prSet presAssocID="{88261471-5054-4755-8563-8F5634E32DDD}" presName="textRect" presStyleLbl="revTx" presStyleIdx="1" presStyleCnt="4">
        <dgm:presLayoutVars>
          <dgm:chMax val="1"/>
          <dgm:chPref val="1"/>
        </dgm:presLayoutVars>
      </dgm:prSet>
      <dgm:spPr/>
    </dgm:pt>
    <dgm:pt modelId="{4537A3C7-D4ED-4E30-A5EC-85A6AB4CE78B}" type="pres">
      <dgm:prSet presAssocID="{22F54858-814F-4628-9F5E-A0BE2E4928A9}" presName="sibTrans" presStyleLbl="sibTrans2D1" presStyleIdx="0" presStyleCnt="0"/>
      <dgm:spPr/>
    </dgm:pt>
    <dgm:pt modelId="{8BDD3D27-5CC8-41B3-858A-2DF0B6812CD6}" type="pres">
      <dgm:prSet presAssocID="{0FE113AE-8CEE-4546-8A6F-3725878BA7B0}" presName="compNode" presStyleCnt="0"/>
      <dgm:spPr/>
    </dgm:pt>
    <dgm:pt modelId="{827D05A1-3D00-42B5-8362-CD1A8A8E81CB}" type="pres">
      <dgm:prSet presAssocID="{0FE113AE-8CEE-4546-8A6F-3725878BA7B0}" presName="iconBgRect" presStyleLbl="bgShp" presStyleIdx="2" presStyleCnt="4"/>
      <dgm:spPr/>
    </dgm:pt>
    <dgm:pt modelId="{954C81C5-9822-447F-8FC6-41931E748E46}" type="pres">
      <dgm:prSet presAssocID="{0FE113AE-8CEE-4546-8A6F-3725878BA7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290323EC-D988-408A-B836-96A76E99FFF0}" type="pres">
      <dgm:prSet presAssocID="{0FE113AE-8CEE-4546-8A6F-3725878BA7B0}" presName="spaceRect" presStyleCnt="0"/>
      <dgm:spPr/>
    </dgm:pt>
    <dgm:pt modelId="{8A75CA25-C021-4B5F-8089-E053C7717F58}" type="pres">
      <dgm:prSet presAssocID="{0FE113AE-8CEE-4546-8A6F-3725878BA7B0}" presName="textRect" presStyleLbl="revTx" presStyleIdx="2" presStyleCnt="4">
        <dgm:presLayoutVars>
          <dgm:chMax val="1"/>
          <dgm:chPref val="1"/>
        </dgm:presLayoutVars>
      </dgm:prSet>
      <dgm:spPr/>
    </dgm:pt>
    <dgm:pt modelId="{9BF06A23-5398-446A-8E08-A231786A7A40}" type="pres">
      <dgm:prSet presAssocID="{9C310E8C-A0F7-4309-B1DC-D258B1EA0492}" presName="sibTrans" presStyleLbl="sibTrans2D1" presStyleIdx="0" presStyleCnt="0"/>
      <dgm:spPr/>
    </dgm:pt>
    <dgm:pt modelId="{24C62885-F498-4FC7-9684-FAF3F12628DC}" type="pres">
      <dgm:prSet presAssocID="{4EEFE696-8971-4688-8C3A-B938967C7E49}" presName="compNode" presStyleCnt="0"/>
      <dgm:spPr/>
    </dgm:pt>
    <dgm:pt modelId="{29393EB5-0648-4A31-8D7A-D45CF5910807}" type="pres">
      <dgm:prSet presAssocID="{4EEFE696-8971-4688-8C3A-B938967C7E49}" presName="iconBgRect" presStyleLbl="bgShp" presStyleIdx="3" presStyleCnt="4"/>
      <dgm:spPr/>
    </dgm:pt>
    <dgm:pt modelId="{5C3E3501-D1E4-4E3E-86FF-B5297238283E}" type="pres">
      <dgm:prSet presAssocID="{4EEFE696-8971-4688-8C3A-B938967C7E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888813D-4F20-4636-A24C-0177FF64CDFE}" type="pres">
      <dgm:prSet presAssocID="{4EEFE696-8971-4688-8C3A-B938967C7E49}" presName="spaceRect" presStyleCnt="0"/>
      <dgm:spPr/>
    </dgm:pt>
    <dgm:pt modelId="{E1E066A5-7994-4FFA-8E0C-A1D72A4CE78E}" type="pres">
      <dgm:prSet presAssocID="{4EEFE696-8971-4688-8C3A-B938967C7E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916C3D-C6F6-43DF-B862-53FDD18257C6}" srcId="{DB562982-8782-4B9D-8C43-D59C2E70E8BC}" destId="{4EEFE696-8971-4688-8C3A-B938967C7E49}" srcOrd="3" destOrd="0" parTransId="{497D67FB-AFDB-4B51-9311-F5326CA3F51C}" sibTransId="{8337DD69-4F3E-47B1-8D70-B0443831E7FC}"/>
    <dgm:cxn modelId="{E1D3753E-FCCC-42EB-BAA1-3A03A7584304}" type="presOf" srcId="{0FE113AE-8CEE-4546-8A6F-3725878BA7B0}" destId="{8A75CA25-C021-4B5F-8089-E053C7717F58}" srcOrd="0" destOrd="0" presId="urn:microsoft.com/office/officeart/2018/2/layout/IconCircleList"/>
    <dgm:cxn modelId="{676E538E-BD54-4750-B829-51C0856D0668}" srcId="{DB562982-8782-4B9D-8C43-D59C2E70E8BC}" destId="{47E763A3-86AA-4859-95E8-591887B66669}" srcOrd="0" destOrd="0" parTransId="{5497228D-D61D-4DF8-8015-30CCAEE174FB}" sibTransId="{A7DB9C48-C4EC-431E-8115-6E44AB0A871C}"/>
    <dgm:cxn modelId="{E842599E-2F54-41F8-AB01-550B3ACCAE4D}" type="presOf" srcId="{47E763A3-86AA-4859-95E8-591887B66669}" destId="{62C934C1-8272-4FDA-8A8F-2E4597AF9A9D}" srcOrd="0" destOrd="0" presId="urn:microsoft.com/office/officeart/2018/2/layout/IconCircleList"/>
    <dgm:cxn modelId="{CAF7C9A9-02EA-468B-80EE-C271362B47DB}" type="presOf" srcId="{DB562982-8782-4B9D-8C43-D59C2E70E8BC}" destId="{B1FFCB78-B22A-4418-8E8B-B3FB540838F7}" srcOrd="0" destOrd="0" presId="urn:microsoft.com/office/officeart/2018/2/layout/IconCircleList"/>
    <dgm:cxn modelId="{BEB459B9-2B24-4E97-80CE-D927238EA9D5}" type="presOf" srcId="{22F54858-814F-4628-9F5E-A0BE2E4928A9}" destId="{4537A3C7-D4ED-4E30-A5EC-85A6AB4CE78B}" srcOrd="0" destOrd="0" presId="urn:microsoft.com/office/officeart/2018/2/layout/IconCircleList"/>
    <dgm:cxn modelId="{F55229D5-F431-4C74-903B-B40BAD918393}" type="presOf" srcId="{4EEFE696-8971-4688-8C3A-B938967C7E49}" destId="{E1E066A5-7994-4FFA-8E0C-A1D72A4CE78E}" srcOrd="0" destOrd="0" presId="urn:microsoft.com/office/officeart/2018/2/layout/IconCircleList"/>
    <dgm:cxn modelId="{2C6AB4D5-1E3C-44C9-88E4-39519A91ECAB}" type="presOf" srcId="{88261471-5054-4755-8563-8F5634E32DDD}" destId="{C643A3D2-94E7-46D1-A495-AB0D3ADDFD50}" srcOrd="0" destOrd="0" presId="urn:microsoft.com/office/officeart/2018/2/layout/IconCircleList"/>
    <dgm:cxn modelId="{93FF83E6-D0E9-417C-8C5A-EBA2F138B344}" srcId="{DB562982-8782-4B9D-8C43-D59C2E70E8BC}" destId="{88261471-5054-4755-8563-8F5634E32DDD}" srcOrd="1" destOrd="0" parTransId="{4F1F953A-D8C5-4496-8456-239E8CE67185}" sibTransId="{22F54858-814F-4628-9F5E-A0BE2E4928A9}"/>
    <dgm:cxn modelId="{CCD14FED-4866-452B-8E9E-D68B4740AD1D}" srcId="{DB562982-8782-4B9D-8C43-D59C2E70E8BC}" destId="{0FE113AE-8CEE-4546-8A6F-3725878BA7B0}" srcOrd="2" destOrd="0" parTransId="{89452517-330F-4719-84ED-F7390FE1CCE4}" sibTransId="{9C310E8C-A0F7-4309-B1DC-D258B1EA0492}"/>
    <dgm:cxn modelId="{AEE681F7-2187-4A23-AAEF-F82EE15CDA74}" type="presOf" srcId="{9C310E8C-A0F7-4309-B1DC-D258B1EA0492}" destId="{9BF06A23-5398-446A-8E08-A231786A7A40}" srcOrd="0" destOrd="0" presId="urn:microsoft.com/office/officeart/2018/2/layout/IconCircleList"/>
    <dgm:cxn modelId="{6705FFFE-649B-41E3-9601-AAA1FE443E9F}" type="presOf" srcId="{A7DB9C48-C4EC-431E-8115-6E44AB0A871C}" destId="{4A60C9B2-5AD6-4C8A-8D81-CD98EAD698A3}" srcOrd="0" destOrd="0" presId="urn:microsoft.com/office/officeart/2018/2/layout/IconCircleList"/>
    <dgm:cxn modelId="{462D40DD-FA0A-4E42-ACF0-B54FC7719F78}" type="presParOf" srcId="{B1FFCB78-B22A-4418-8E8B-B3FB540838F7}" destId="{8C76BC1E-9D54-48AF-8036-FBCF6F71B921}" srcOrd="0" destOrd="0" presId="urn:microsoft.com/office/officeart/2018/2/layout/IconCircleList"/>
    <dgm:cxn modelId="{A640CB9A-2149-4F6A-B120-3FBC3AE4A12C}" type="presParOf" srcId="{8C76BC1E-9D54-48AF-8036-FBCF6F71B921}" destId="{59BAA7EE-5546-4E70-99D8-6E996462A7E0}" srcOrd="0" destOrd="0" presId="urn:microsoft.com/office/officeart/2018/2/layout/IconCircleList"/>
    <dgm:cxn modelId="{D8FFCDE2-79E5-4A95-9D76-3A334DD22D07}" type="presParOf" srcId="{59BAA7EE-5546-4E70-99D8-6E996462A7E0}" destId="{9ED6A9E9-1B1F-4E12-BF60-54C5035BFAA6}" srcOrd="0" destOrd="0" presId="urn:microsoft.com/office/officeart/2018/2/layout/IconCircleList"/>
    <dgm:cxn modelId="{16ED36B3-57E9-45F5-ADC9-EBE623138976}" type="presParOf" srcId="{59BAA7EE-5546-4E70-99D8-6E996462A7E0}" destId="{BB777EC3-65A0-4172-95A5-FA1884E27B01}" srcOrd="1" destOrd="0" presId="urn:microsoft.com/office/officeart/2018/2/layout/IconCircleList"/>
    <dgm:cxn modelId="{E006166D-499B-4FD6-B75B-2EE621DEB9FD}" type="presParOf" srcId="{59BAA7EE-5546-4E70-99D8-6E996462A7E0}" destId="{6B60A5FD-6D8B-4C2D-82A5-2BC12FE536BF}" srcOrd="2" destOrd="0" presId="urn:microsoft.com/office/officeart/2018/2/layout/IconCircleList"/>
    <dgm:cxn modelId="{D2D7C647-AE85-4D35-8C90-D14B78BAF05E}" type="presParOf" srcId="{59BAA7EE-5546-4E70-99D8-6E996462A7E0}" destId="{62C934C1-8272-4FDA-8A8F-2E4597AF9A9D}" srcOrd="3" destOrd="0" presId="urn:microsoft.com/office/officeart/2018/2/layout/IconCircleList"/>
    <dgm:cxn modelId="{7C5D92B2-BCAC-4D9E-9A6F-C79E7768EC3C}" type="presParOf" srcId="{8C76BC1E-9D54-48AF-8036-FBCF6F71B921}" destId="{4A60C9B2-5AD6-4C8A-8D81-CD98EAD698A3}" srcOrd="1" destOrd="0" presId="urn:microsoft.com/office/officeart/2018/2/layout/IconCircleList"/>
    <dgm:cxn modelId="{B4D2F469-978B-4860-ADD0-CF2123B6AA95}" type="presParOf" srcId="{8C76BC1E-9D54-48AF-8036-FBCF6F71B921}" destId="{C6642214-86CA-429A-9457-747B47A7656B}" srcOrd="2" destOrd="0" presId="urn:microsoft.com/office/officeart/2018/2/layout/IconCircleList"/>
    <dgm:cxn modelId="{94A1CF70-77EA-4BD8-81A6-AB5E3E789859}" type="presParOf" srcId="{C6642214-86CA-429A-9457-747B47A7656B}" destId="{756DA81C-A42B-4A3A-8445-19565E9FE887}" srcOrd="0" destOrd="0" presId="urn:microsoft.com/office/officeart/2018/2/layout/IconCircleList"/>
    <dgm:cxn modelId="{86C6A5CD-CCDD-4524-B34B-24A18184E062}" type="presParOf" srcId="{C6642214-86CA-429A-9457-747B47A7656B}" destId="{349E6EA3-37F0-4080-A9D9-77C39958313F}" srcOrd="1" destOrd="0" presId="urn:microsoft.com/office/officeart/2018/2/layout/IconCircleList"/>
    <dgm:cxn modelId="{7D3C257D-75B0-45B3-A989-7AC849037425}" type="presParOf" srcId="{C6642214-86CA-429A-9457-747B47A7656B}" destId="{8E7D1D22-D62D-4AD7-9176-8B5C0737D807}" srcOrd="2" destOrd="0" presId="urn:microsoft.com/office/officeart/2018/2/layout/IconCircleList"/>
    <dgm:cxn modelId="{346B758A-F1D3-4E1A-B2E0-1459918354B4}" type="presParOf" srcId="{C6642214-86CA-429A-9457-747B47A7656B}" destId="{C643A3D2-94E7-46D1-A495-AB0D3ADDFD50}" srcOrd="3" destOrd="0" presId="urn:microsoft.com/office/officeart/2018/2/layout/IconCircleList"/>
    <dgm:cxn modelId="{17E04FF4-FFCA-4FBC-A72B-83D65DDCB2BE}" type="presParOf" srcId="{8C76BC1E-9D54-48AF-8036-FBCF6F71B921}" destId="{4537A3C7-D4ED-4E30-A5EC-85A6AB4CE78B}" srcOrd="3" destOrd="0" presId="urn:microsoft.com/office/officeart/2018/2/layout/IconCircleList"/>
    <dgm:cxn modelId="{86E3E91D-7661-4650-A5FB-86B8FDB455F6}" type="presParOf" srcId="{8C76BC1E-9D54-48AF-8036-FBCF6F71B921}" destId="{8BDD3D27-5CC8-41B3-858A-2DF0B6812CD6}" srcOrd="4" destOrd="0" presId="urn:microsoft.com/office/officeart/2018/2/layout/IconCircleList"/>
    <dgm:cxn modelId="{4C63C6A2-515F-442E-B9FA-E742EECE9B92}" type="presParOf" srcId="{8BDD3D27-5CC8-41B3-858A-2DF0B6812CD6}" destId="{827D05A1-3D00-42B5-8362-CD1A8A8E81CB}" srcOrd="0" destOrd="0" presId="urn:microsoft.com/office/officeart/2018/2/layout/IconCircleList"/>
    <dgm:cxn modelId="{2CBE8416-7D65-4694-A430-98585047036D}" type="presParOf" srcId="{8BDD3D27-5CC8-41B3-858A-2DF0B6812CD6}" destId="{954C81C5-9822-447F-8FC6-41931E748E46}" srcOrd="1" destOrd="0" presId="urn:microsoft.com/office/officeart/2018/2/layout/IconCircleList"/>
    <dgm:cxn modelId="{27BF2DF2-26BB-462F-8D4B-9E65D6B14345}" type="presParOf" srcId="{8BDD3D27-5CC8-41B3-858A-2DF0B6812CD6}" destId="{290323EC-D988-408A-B836-96A76E99FFF0}" srcOrd="2" destOrd="0" presId="urn:microsoft.com/office/officeart/2018/2/layout/IconCircleList"/>
    <dgm:cxn modelId="{C11E5F63-7DF4-4E64-A338-0A2F7943D49F}" type="presParOf" srcId="{8BDD3D27-5CC8-41B3-858A-2DF0B6812CD6}" destId="{8A75CA25-C021-4B5F-8089-E053C7717F58}" srcOrd="3" destOrd="0" presId="urn:microsoft.com/office/officeart/2018/2/layout/IconCircleList"/>
    <dgm:cxn modelId="{E54EF114-921F-4C21-9B54-5D63A28B110D}" type="presParOf" srcId="{8C76BC1E-9D54-48AF-8036-FBCF6F71B921}" destId="{9BF06A23-5398-446A-8E08-A231786A7A40}" srcOrd="5" destOrd="0" presId="urn:microsoft.com/office/officeart/2018/2/layout/IconCircleList"/>
    <dgm:cxn modelId="{794D879E-51DC-465F-ACB9-ED7351E54C38}" type="presParOf" srcId="{8C76BC1E-9D54-48AF-8036-FBCF6F71B921}" destId="{24C62885-F498-4FC7-9684-FAF3F12628DC}" srcOrd="6" destOrd="0" presId="urn:microsoft.com/office/officeart/2018/2/layout/IconCircleList"/>
    <dgm:cxn modelId="{F6E22586-2615-4841-A1BD-94C3BE02D435}" type="presParOf" srcId="{24C62885-F498-4FC7-9684-FAF3F12628DC}" destId="{29393EB5-0648-4A31-8D7A-D45CF5910807}" srcOrd="0" destOrd="0" presId="urn:microsoft.com/office/officeart/2018/2/layout/IconCircleList"/>
    <dgm:cxn modelId="{0FC15B2B-CE1D-47CD-BA82-AA62D8A0CA12}" type="presParOf" srcId="{24C62885-F498-4FC7-9684-FAF3F12628DC}" destId="{5C3E3501-D1E4-4E3E-86FF-B5297238283E}" srcOrd="1" destOrd="0" presId="urn:microsoft.com/office/officeart/2018/2/layout/IconCircleList"/>
    <dgm:cxn modelId="{D8802489-F3DF-4145-9437-C2A47F25DE22}" type="presParOf" srcId="{24C62885-F498-4FC7-9684-FAF3F12628DC}" destId="{3888813D-4F20-4636-A24C-0177FF64CDFE}" srcOrd="2" destOrd="0" presId="urn:microsoft.com/office/officeart/2018/2/layout/IconCircleList"/>
    <dgm:cxn modelId="{B1644E29-06ED-4035-B25A-4D9BBB455536}" type="presParOf" srcId="{24C62885-F498-4FC7-9684-FAF3F12628DC}" destId="{E1E066A5-7994-4FFA-8E0C-A1D72A4CE7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40EB1F-B5C7-44B7-B45B-034AB890A4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AD2444-BA81-42CF-9C97-07F1ECB4606B}">
      <dgm:prSet/>
      <dgm:spPr/>
      <dgm:t>
        <a:bodyPr/>
        <a:lstStyle/>
        <a:p>
          <a:r>
            <a:rPr lang="en-US" b="0" i="0" dirty="0">
              <a:solidFill>
                <a:schemeClr val="accent5">
                  <a:lumMod val="50000"/>
                </a:schemeClr>
              </a:solidFill>
            </a:rPr>
            <a:t>Large language models (LLMs) are advanced AI systems that use deep learning to process and understand natural language text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0AE2876B-B819-4A1F-9E7C-BDEA8FB33FC2}" type="parTrans" cxnId="{400D1F33-1F85-4C7D-84A6-6C1DD69E6FE6}">
      <dgm:prSet/>
      <dgm:spPr/>
      <dgm:t>
        <a:bodyPr/>
        <a:lstStyle/>
        <a:p>
          <a:endParaRPr lang="en-US"/>
        </a:p>
      </dgm:t>
    </dgm:pt>
    <dgm:pt modelId="{BF99E399-67BB-4A3C-9A19-C21C0F2D9544}" type="sibTrans" cxnId="{400D1F33-1F85-4C7D-84A6-6C1DD69E6FE6}">
      <dgm:prSet/>
      <dgm:spPr/>
      <dgm:t>
        <a:bodyPr/>
        <a:lstStyle/>
        <a:p>
          <a:endParaRPr lang="en-US"/>
        </a:p>
      </dgm:t>
    </dgm:pt>
    <dgm:pt modelId="{766798B9-50EC-4DE2-8011-C7E1FE7C6121}">
      <dgm:prSet/>
      <dgm:spPr/>
      <dgm:t>
        <a:bodyPr/>
        <a:lstStyle/>
        <a:p>
          <a:r>
            <a:rPr lang="en-US" b="0" i="0" dirty="0">
              <a:solidFill>
                <a:schemeClr val="accent5">
                  <a:lumMod val="50000"/>
                </a:schemeClr>
              </a:solidFill>
            </a:rPr>
            <a:t>LLMs can be trained on large sets of data to develop a better understanding of language patterns, syntax, and context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83D4D9D7-3115-414A-8B98-9736E03712FC}" type="parTrans" cxnId="{6DF73E71-6EE3-4688-AD6B-ED4603DC212D}">
      <dgm:prSet/>
      <dgm:spPr/>
      <dgm:t>
        <a:bodyPr/>
        <a:lstStyle/>
        <a:p>
          <a:endParaRPr lang="en-US"/>
        </a:p>
      </dgm:t>
    </dgm:pt>
    <dgm:pt modelId="{E357E343-3698-41C3-9F11-6DCE5A1ABAD3}" type="sibTrans" cxnId="{6DF73E71-6EE3-4688-AD6B-ED4603DC212D}">
      <dgm:prSet/>
      <dgm:spPr/>
      <dgm:t>
        <a:bodyPr/>
        <a:lstStyle/>
        <a:p>
          <a:endParaRPr lang="en-US"/>
        </a:p>
      </dgm:t>
    </dgm:pt>
    <dgm:pt modelId="{BA7C08FB-92EF-40DC-89A7-C1059F1FC8DA}">
      <dgm:prSet/>
      <dgm:spPr/>
      <dgm:t>
        <a:bodyPr/>
        <a:lstStyle/>
        <a:p>
          <a:r>
            <a:rPr lang="en-US" b="0" i="0" dirty="0">
              <a:solidFill>
                <a:schemeClr val="accent5">
                  <a:lumMod val="50000"/>
                </a:schemeClr>
              </a:solidFill>
            </a:rPr>
            <a:t>Advantages of LLMs include their ability to generate more natural-sounding text, improve translation and summarization accuracy, and automate tasks like chatbots and virtual assistants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4D2BCA3F-3B60-45D1-AD00-AD81489BB563}" type="parTrans" cxnId="{223958AA-89E4-4552-8AD9-F83A8207F46C}">
      <dgm:prSet/>
      <dgm:spPr/>
      <dgm:t>
        <a:bodyPr/>
        <a:lstStyle/>
        <a:p>
          <a:endParaRPr lang="en-US"/>
        </a:p>
      </dgm:t>
    </dgm:pt>
    <dgm:pt modelId="{36D880FC-C345-404F-BAD5-76DFBCCE35A7}" type="sibTrans" cxnId="{223958AA-89E4-4552-8AD9-F83A8207F46C}">
      <dgm:prSet/>
      <dgm:spPr/>
      <dgm:t>
        <a:bodyPr/>
        <a:lstStyle/>
        <a:p>
          <a:endParaRPr lang="en-US"/>
        </a:p>
      </dgm:t>
    </dgm:pt>
    <dgm:pt modelId="{739015C0-5376-4357-81B7-75280F6DA679}">
      <dgm:prSet/>
      <dgm:spPr/>
      <dgm:t>
        <a:bodyPr/>
        <a:lstStyle/>
        <a:p>
          <a:r>
            <a:rPr lang="en-US" b="0" i="0" dirty="0">
              <a:solidFill>
                <a:schemeClr val="accent5">
                  <a:lumMod val="50000"/>
                </a:schemeClr>
              </a:solidFill>
            </a:rPr>
            <a:t>LLMs can accomplish a variety of tasks, including language translation, text summarization, question-answering, sentiment analysis, and language modeling to generate new content.</a:t>
          </a:r>
          <a:endParaRPr lang="en-US" dirty="0">
            <a:solidFill>
              <a:schemeClr val="accent5">
                <a:lumMod val="50000"/>
              </a:schemeClr>
            </a:solidFill>
          </a:endParaRPr>
        </a:p>
      </dgm:t>
    </dgm:pt>
    <dgm:pt modelId="{862ECDF1-793A-4824-8E9F-5914732C88F0}" type="parTrans" cxnId="{A7384CA5-B8A1-47CC-8D9D-A4371BA7297F}">
      <dgm:prSet/>
      <dgm:spPr/>
      <dgm:t>
        <a:bodyPr/>
        <a:lstStyle/>
        <a:p>
          <a:endParaRPr lang="en-US"/>
        </a:p>
      </dgm:t>
    </dgm:pt>
    <dgm:pt modelId="{9B25AEDB-CE68-4EA7-80F5-27ED53C86121}" type="sibTrans" cxnId="{A7384CA5-B8A1-47CC-8D9D-A4371BA7297F}">
      <dgm:prSet/>
      <dgm:spPr/>
      <dgm:t>
        <a:bodyPr/>
        <a:lstStyle/>
        <a:p>
          <a:endParaRPr lang="en-US"/>
        </a:p>
      </dgm:t>
    </dgm:pt>
    <dgm:pt modelId="{112B34DA-9713-4886-8964-422366102A7E}" type="pres">
      <dgm:prSet presAssocID="{0640EB1F-B5C7-44B7-B45B-034AB890A44B}" presName="root" presStyleCnt="0">
        <dgm:presLayoutVars>
          <dgm:dir/>
          <dgm:resizeHandles val="exact"/>
        </dgm:presLayoutVars>
      </dgm:prSet>
      <dgm:spPr/>
    </dgm:pt>
    <dgm:pt modelId="{27F5B708-C8BB-458F-B54D-6728E9536561}" type="pres">
      <dgm:prSet presAssocID="{E2AD2444-BA81-42CF-9C97-07F1ECB4606B}" presName="compNode" presStyleCnt="0"/>
      <dgm:spPr/>
    </dgm:pt>
    <dgm:pt modelId="{5661F376-3429-41AC-BE93-A67C3BD605D0}" type="pres">
      <dgm:prSet presAssocID="{E2AD2444-BA81-42CF-9C97-07F1ECB4606B}" presName="bgRect" presStyleLbl="bgShp" presStyleIdx="0" presStyleCnt="4"/>
      <dgm:spPr/>
    </dgm:pt>
    <dgm:pt modelId="{6E4A203D-7FDD-42B3-8ADF-162061705546}" type="pres">
      <dgm:prSet presAssocID="{E2AD2444-BA81-42CF-9C97-07F1ECB460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410D38-4F1B-48A6-A1D8-E260A58A9574}" type="pres">
      <dgm:prSet presAssocID="{E2AD2444-BA81-42CF-9C97-07F1ECB4606B}" presName="spaceRect" presStyleCnt="0"/>
      <dgm:spPr/>
    </dgm:pt>
    <dgm:pt modelId="{CB58B963-80A2-4975-9378-6B76DB938F02}" type="pres">
      <dgm:prSet presAssocID="{E2AD2444-BA81-42CF-9C97-07F1ECB4606B}" presName="parTx" presStyleLbl="revTx" presStyleIdx="0" presStyleCnt="4">
        <dgm:presLayoutVars>
          <dgm:chMax val="0"/>
          <dgm:chPref val="0"/>
        </dgm:presLayoutVars>
      </dgm:prSet>
      <dgm:spPr/>
    </dgm:pt>
    <dgm:pt modelId="{E0040F1D-9F6B-475A-AB16-8329D5B0E8BE}" type="pres">
      <dgm:prSet presAssocID="{BF99E399-67BB-4A3C-9A19-C21C0F2D9544}" presName="sibTrans" presStyleCnt="0"/>
      <dgm:spPr/>
    </dgm:pt>
    <dgm:pt modelId="{058ED663-A86A-4E36-B1F0-1CD3DD63B8EF}" type="pres">
      <dgm:prSet presAssocID="{766798B9-50EC-4DE2-8011-C7E1FE7C6121}" presName="compNode" presStyleCnt="0"/>
      <dgm:spPr/>
    </dgm:pt>
    <dgm:pt modelId="{084C047B-6283-46C4-B717-97DAFAB17AA9}" type="pres">
      <dgm:prSet presAssocID="{766798B9-50EC-4DE2-8011-C7E1FE7C6121}" presName="bgRect" presStyleLbl="bgShp" presStyleIdx="1" presStyleCnt="4"/>
      <dgm:spPr/>
    </dgm:pt>
    <dgm:pt modelId="{341B8004-CE0B-455E-8888-48A06F042E8F}" type="pres">
      <dgm:prSet presAssocID="{766798B9-50EC-4DE2-8011-C7E1FE7C61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1514B43-687E-4205-B61D-1AF179097A17}" type="pres">
      <dgm:prSet presAssocID="{766798B9-50EC-4DE2-8011-C7E1FE7C6121}" presName="spaceRect" presStyleCnt="0"/>
      <dgm:spPr/>
    </dgm:pt>
    <dgm:pt modelId="{A5D1064F-F862-4D5A-8845-20F0CDE3A00A}" type="pres">
      <dgm:prSet presAssocID="{766798B9-50EC-4DE2-8011-C7E1FE7C6121}" presName="parTx" presStyleLbl="revTx" presStyleIdx="1" presStyleCnt="4">
        <dgm:presLayoutVars>
          <dgm:chMax val="0"/>
          <dgm:chPref val="0"/>
        </dgm:presLayoutVars>
      </dgm:prSet>
      <dgm:spPr/>
    </dgm:pt>
    <dgm:pt modelId="{D0A705FE-532A-4186-8592-815739B9FBC2}" type="pres">
      <dgm:prSet presAssocID="{E357E343-3698-41C3-9F11-6DCE5A1ABAD3}" presName="sibTrans" presStyleCnt="0"/>
      <dgm:spPr/>
    </dgm:pt>
    <dgm:pt modelId="{A8C3F25F-2135-4C7B-924F-0C943D3C712E}" type="pres">
      <dgm:prSet presAssocID="{BA7C08FB-92EF-40DC-89A7-C1059F1FC8DA}" presName="compNode" presStyleCnt="0"/>
      <dgm:spPr/>
    </dgm:pt>
    <dgm:pt modelId="{E2014026-4727-4CA0-9731-877A9EDFFFFE}" type="pres">
      <dgm:prSet presAssocID="{BA7C08FB-92EF-40DC-89A7-C1059F1FC8DA}" presName="bgRect" presStyleLbl="bgShp" presStyleIdx="2" presStyleCnt="4"/>
      <dgm:spPr/>
    </dgm:pt>
    <dgm:pt modelId="{91554973-92EC-4B7E-A8EC-3980BD7DD076}" type="pres">
      <dgm:prSet presAssocID="{BA7C08FB-92EF-40DC-89A7-C1059F1FC8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1DF2284-00EC-481C-892D-2628BDB0F79E}" type="pres">
      <dgm:prSet presAssocID="{BA7C08FB-92EF-40DC-89A7-C1059F1FC8DA}" presName="spaceRect" presStyleCnt="0"/>
      <dgm:spPr/>
    </dgm:pt>
    <dgm:pt modelId="{9689E400-AC3A-402C-9726-FAD2C6F87DBC}" type="pres">
      <dgm:prSet presAssocID="{BA7C08FB-92EF-40DC-89A7-C1059F1FC8DA}" presName="parTx" presStyleLbl="revTx" presStyleIdx="2" presStyleCnt="4">
        <dgm:presLayoutVars>
          <dgm:chMax val="0"/>
          <dgm:chPref val="0"/>
        </dgm:presLayoutVars>
      </dgm:prSet>
      <dgm:spPr/>
    </dgm:pt>
    <dgm:pt modelId="{3B62840B-8E28-49C8-B879-416554C1696D}" type="pres">
      <dgm:prSet presAssocID="{36D880FC-C345-404F-BAD5-76DFBCCE35A7}" presName="sibTrans" presStyleCnt="0"/>
      <dgm:spPr/>
    </dgm:pt>
    <dgm:pt modelId="{1007E11E-3F5B-4204-B52B-1229A9171312}" type="pres">
      <dgm:prSet presAssocID="{739015C0-5376-4357-81B7-75280F6DA679}" presName="compNode" presStyleCnt="0"/>
      <dgm:spPr/>
    </dgm:pt>
    <dgm:pt modelId="{458B1FDD-AA65-4B3E-A73C-BB5FE651B687}" type="pres">
      <dgm:prSet presAssocID="{739015C0-5376-4357-81B7-75280F6DA679}" presName="bgRect" presStyleLbl="bgShp" presStyleIdx="3" presStyleCnt="4"/>
      <dgm:spPr/>
    </dgm:pt>
    <dgm:pt modelId="{F0492555-0A35-41F4-A699-AC7D858751F7}" type="pres">
      <dgm:prSet presAssocID="{739015C0-5376-4357-81B7-75280F6DA6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35EECEE-2855-4EEC-8A8A-AD116D9CF766}" type="pres">
      <dgm:prSet presAssocID="{739015C0-5376-4357-81B7-75280F6DA679}" presName="spaceRect" presStyleCnt="0"/>
      <dgm:spPr/>
    </dgm:pt>
    <dgm:pt modelId="{DB16D383-DD09-459F-ABF5-D691F4775DAE}" type="pres">
      <dgm:prSet presAssocID="{739015C0-5376-4357-81B7-75280F6DA6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0D1F33-1F85-4C7D-84A6-6C1DD69E6FE6}" srcId="{0640EB1F-B5C7-44B7-B45B-034AB890A44B}" destId="{E2AD2444-BA81-42CF-9C97-07F1ECB4606B}" srcOrd="0" destOrd="0" parTransId="{0AE2876B-B819-4A1F-9E7C-BDEA8FB33FC2}" sibTransId="{BF99E399-67BB-4A3C-9A19-C21C0F2D9544}"/>
    <dgm:cxn modelId="{987D706A-FD49-4786-AFD7-FD98AA954839}" type="presOf" srcId="{BA7C08FB-92EF-40DC-89A7-C1059F1FC8DA}" destId="{9689E400-AC3A-402C-9726-FAD2C6F87DBC}" srcOrd="0" destOrd="0" presId="urn:microsoft.com/office/officeart/2018/2/layout/IconVerticalSolidList"/>
    <dgm:cxn modelId="{6DF73E71-6EE3-4688-AD6B-ED4603DC212D}" srcId="{0640EB1F-B5C7-44B7-B45B-034AB890A44B}" destId="{766798B9-50EC-4DE2-8011-C7E1FE7C6121}" srcOrd="1" destOrd="0" parTransId="{83D4D9D7-3115-414A-8B98-9736E03712FC}" sibTransId="{E357E343-3698-41C3-9F11-6DCE5A1ABAD3}"/>
    <dgm:cxn modelId="{83FA4F53-BEF0-4F0F-AF2A-6E466AE6C9EE}" type="presOf" srcId="{E2AD2444-BA81-42CF-9C97-07F1ECB4606B}" destId="{CB58B963-80A2-4975-9378-6B76DB938F02}" srcOrd="0" destOrd="0" presId="urn:microsoft.com/office/officeart/2018/2/layout/IconVerticalSolidList"/>
    <dgm:cxn modelId="{D1FF087B-0C58-487A-9EDD-3B449D6EEFD3}" type="presOf" srcId="{0640EB1F-B5C7-44B7-B45B-034AB890A44B}" destId="{112B34DA-9713-4886-8964-422366102A7E}" srcOrd="0" destOrd="0" presId="urn:microsoft.com/office/officeart/2018/2/layout/IconVerticalSolidList"/>
    <dgm:cxn modelId="{93694884-C4F0-4866-93BB-3A818F607095}" type="presOf" srcId="{766798B9-50EC-4DE2-8011-C7E1FE7C6121}" destId="{A5D1064F-F862-4D5A-8845-20F0CDE3A00A}" srcOrd="0" destOrd="0" presId="urn:microsoft.com/office/officeart/2018/2/layout/IconVerticalSolidList"/>
    <dgm:cxn modelId="{A7384CA5-B8A1-47CC-8D9D-A4371BA7297F}" srcId="{0640EB1F-B5C7-44B7-B45B-034AB890A44B}" destId="{739015C0-5376-4357-81B7-75280F6DA679}" srcOrd="3" destOrd="0" parTransId="{862ECDF1-793A-4824-8E9F-5914732C88F0}" sibTransId="{9B25AEDB-CE68-4EA7-80F5-27ED53C86121}"/>
    <dgm:cxn modelId="{223958AA-89E4-4552-8AD9-F83A8207F46C}" srcId="{0640EB1F-B5C7-44B7-B45B-034AB890A44B}" destId="{BA7C08FB-92EF-40DC-89A7-C1059F1FC8DA}" srcOrd="2" destOrd="0" parTransId="{4D2BCA3F-3B60-45D1-AD00-AD81489BB563}" sibTransId="{36D880FC-C345-404F-BAD5-76DFBCCE35A7}"/>
    <dgm:cxn modelId="{0ED0F9B2-7755-4668-A295-30E9DAA9520F}" type="presOf" srcId="{739015C0-5376-4357-81B7-75280F6DA679}" destId="{DB16D383-DD09-459F-ABF5-D691F4775DAE}" srcOrd="0" destOrd="0" presId="urn:microsoft.com/office/officeart/2018/2/layout/IconVerticalSolidList"/>
    <dgm:cxn modelId="{E8405042-3BB7-4F72-BB30-E07FC3782D27}" type="presParOf" srcId="{112B34DA-9713-4886-8964-422366102A7E}" destId="{27F5B708-C8BB-458F-B54D-6728E9536561}" srcOrd="0" destOrd="0" presId="urn:microsoft.com/office/officeart/2018/2/layout/IconVerticalSolidList"/>
    <dgm:cxn modelId="{65FD5515-ABFE-4B7B-B98A-3DA740F69AEA}" type="presParOf" srcId="{27F5B708-C8BB-458F-B54D-6728E9536561}" destId="{5661F376-3429-41AC-BE93-A67C3BD605D0}" srcOrd="0" destOrd="0" presId="urn:microsoft.com/office/officeart/2018/2/layout/IconVerticalSolidList"/>
    <dgm:cxn modelId="{309D9C66-094C-4E11-876F-F0F873AD0101}" type="presParOf" srcId="{27F5B708-C8BB-458F-B54D-6728E9536561}" destId="{6E4A203D-7FDD-42B3-8ADF-162061705546}" srcOrd="1" destOrd="0" presId="urn:microsoft.com/office/officeart/2018/2/layout/IconVerticalSolidList"/>
    <dgm:cxn modelId="{F929C441-96CB-4356-8BA9-6C3E1245DE35}" type="presParOf" srcId="{27F5B708-C8BB-458F-B54D-6728E9536561}" destId="{77410D38-4F1B-48A6-A1D8-E260A58A9574}" srcOrd="2" destOrd="0" presId="urn:microsoft.com/office/officeart/2018/2/layout/IconVerticalSolidList"/>
    <dgm:cxn modelId="{8CB1D4F7-4D7E-4065-BF0A-E177D91141D8}" type="presParOf" srcId="{27F5B708-C8BB-458F-B54D-6728E9536561}" destId="{CB58B963-80A2-4975-9378-6B76DB938F02}" srcOrd="3" destOrd="0" presId="urn:microsoft.com/office/officeart/2018/2/layout/IconVerticalSolidList"/>
    <dgm:cxn modelId="{B65F7323-5D69-4D11-976D-BD367578BDD7}" type="presParOf" srcId="{112B34DA-9713-4886-8964-422366102A7E}" destId="{E0040F1D-9F6B-475A-AB16-8329D5B0E8BE}" srcOrd="1" destOrd="0" presId="urn:microsoft.com/office/officeart/2018/2/layout/IconVerticalSolidList"/>
    <dgm:cxn modelId="{1EF5B18B-9BFA-419A-9799-B44BDB20E0AE}" type="presParOf" srcId="{112B34DA-9713-4886-8964-422366102A7E}" destId="{058ED663-A86A-4E36-B1F0-1CD3DD63B8EF}" srcOrd="2" destOrd="0" presId="urn:microsoft.com/office/officeart/2018/2/layout/IconVerticalSolidList"/>
    <dgm:cxn modelId="{63988A8A-E36B-43F4-874B-7173EFCA6B89}" type="presParOf" srcId="{058ED663-A86A-4E36-B1F0-1CD3DD63B8EF}" destId="{084C047B-6283-46C4-B717-97DAFAB17AA9}" srcOrd="0" destOrd="0" presId="urn:microsoft.com/office/officeart/2018/2/layout/IconVerticalSolidList"/>
    <dgm:cxn modelId="{77D08038-C174-4F11-878B-59672EACFA3A}" type="presParOf" srcId="{058ED663-A86A-4E36-B1F0-1CD3DD63B8EF}" destId="{341B8004-CE0B-455E-8888-48A06F042E8F}" srcOrd="1" destOrd="0" presId="urn:microsoft.com/office/officeart/2018/2/layout/IconVerticalSolidList"/>
    <dgm:cxn modelId="{465FA08C-7CB1-403B-A7D1-443D9578D673}" type="presParOf" srcId="{058ED663-A86A-4E36-B1F0-1CD3DD63B8EF}" destId="{31514B43-687E-4205-B61D-1AF179097A17}" srcOrd="2" destOrd="0" presId="urn:microsoft.com/office/officeart/2018/2/layout/IconVerticalSolidList"/>
    <dgm:cxn modelId="{5B663204-67B8-4457-A80C-E1BB71B0BA7E}" type="presParOf" srcId="{058ED663-A86A-4E36-B1F0-1CD3DD63B8EF}" destId="{A5D1064F-F862-4D5A-8845-20F0CDE3A00A}" srcOrd="3" destOrd="0" presId="urn:microsoft.com/office/officeart/2018/2/layout/IconVerticalSolidList"/>
    <dgm:cxn modelId="{ED912A78-5D27-4616-9114-C93041C245EA}" type="presParOf" srcId="{112B34DA-9713-4886-8964-422366102A7E}" destId="{D0A705FE-532A-4186-8592-815739B9FBC2}" srcOrd="3" destOrd="0" presId="urn:microsoft.com/office/officeart/2018/2/layout/IconVerticalSolidList"/>
    <dgm:cxn modelId="{96EAA506-0F43-4D1C-8E50-F542443F9C16}" type="presParOf" srcId="{112B34DA-9713-4886-8964-422366102A7E}" destId="{A8C3F25F-2135-4C7B-924F-0C943D3C712E}" srcOrd="4" destOrd="0" presId="urn:microsoft.com/office/officeart/2018/2/layout/IconVerticalSolidList"/>
    <dgm:cxn modelId="{4F91674F-503E-4CD7-A2BF-5833DFDA5E28}" type="presParOf" srcId="{A8C3F25F-2135-4C7B-924F-0C943D3C712E}" destId="{E2014026-4727-4CA0-9731-877A9EDFFFFE}" srcOrd="0" destOrd="0" presId="urn:microsoft.com/office/officeart/2018/2/layout/IconVerticalSolidList"/>
    <dgm:cxn modelId="{E820B0F0-30AB-45EC-82BC-011968B659C2}" type="presParOf" srcId="{A8C3F25F-2135-4C7B-924F-0C943D3C712E}" destId="{91554973-92EC-4B7E-A8EC-3980BD7DD076}" srcOrd="1" destOrd="0" presId="urn:microsoft.com/office/officeart/2018/2/layout/IconVerticalSolidList"/>
    <dgm:cxn modelId="{13F0CDF8-7728-4815-A0CA-902FD092D4BA}" type="presParOf" srcId="{A8C3F25F-2135-4C7B-924F-0C943D3C712E}" destId="{21DF2284-00EC-481C-892D-2628BDB0F79E}" srcOrd="2" destOrd="0" presId="urn:microsoft.com/office/officeart/2018/2/layout/IconVerticalSolidList"/>
    <dgm:cxn modelId="{E3295E86-013C-4A78-BA2B-E9AA2DD5C43E}" type="presParOf" srcId="{A8C3F25F-2135-4C7B-924F-0C943D3C712E}" destId="{9689E400-AC3A-402C-9726-FAD2C6F87DBC}" srcOrd="3" destOrd="0" presId="urn:microsoft.com/office/officeart/2018/2/layout/IconVerticalSolidList"/>
    <dgm:cxn modelId="{31D5E5D7-4E82-4F14-A8AC-0FB9800777D2}" type="presParOf" srcId="{112B34DA-9713-4886-8964-422366102A7E}" destId="{3B62840B-8E28-49C8-B879-416554C1696D}" srcOrd="5" destOrd="0" presId="urn:microsoft.com/office/officeart/2018/2/layout/IconVerticalSolidList"/>
    <dgm:cxn modelId="{06B752AB-F523-4126-85E0-B4AAC605886B}" type="presParOf" srcId="{112B34DA-9713-4886-8964-422366102A7E}" destId="{1007E11E-3F5B-4204-B52B-1229A9171312}" srcOrd="6" destOrd="0" presId="urn:microsoft.com/office/officeart/2018/2/layout/IconVerticalSolidList"/>
    <dgm:cxn modelId="{2494EAFA-AA37-4900-8E9D-F7290B453ED2}" type="presParOf" srcId="{1007E11E-3F5B-4204-B52B-1229A9171312}" destId="{458B1FDD-AA65-4B3E-A73C-BB5FE651B687}" srcOrd="0" destOrd="0" presId="urn:microsoft.com/office/officeart/2018/2/layout/IconVerticalSolidList"/>
    <dgm:cxn modelId="{A35782FD-5469-474D-9116-8561E889305A}" type="presParOf" srcId="{1007E11E-3F5B-4204-B52B-1229A9171312}" destId="{F0492555-0A35-41F4-A699-AC7D858751F7}" srcOrd="1" destOrd="0" presId="urn:microsoft.com/office/officeart/2018/2/layout/IconVerticalSolidList"/>
    <dgm:cxn modelId="{4071C957-F2BD-4BAF-8E5D-21FB87057994}" type="presParOf" srcId="{1007E11E-3F5B-4204-B52B-1229A9171312}" destId="{935EECEE-2855-4EEC-8A8A-AD116D9CF766}" srcOrd="2" destOrd="0" presId="urn:microsoft.com/office/officeart/2018/2/layout/IconVerticalSolidList"/>
    <dgm:cxn modelId="{9193955B-6827-429C-8CB5-C2F373942849}" type="presParOf" srcId="{1007E11E-3F5B-4204-B52B-1229A9171312}" destId="{DB16D383-DD09-459F-ABF5-D691F4775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27ADCF-BC2A-4C4E-A063-26ADAD6D96FB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53237FD-934D-43AA-A897-171C99DD855C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>
              <a:solidFill>
                <a:srgbClr val="070807"/>
              </a:solidFill>
            </a:rPr>
            <a:t>Few-Shot Encoding is a technique that allows AI systems to learn new concepts with minimal data. It uses a process called meta-learning to train the AI system on a small amount of data, allowing it to generalize and learn new information quickly.</a:t>
          </a:r>
          <a:endParaRPr lang="en-US" dirty="0">
            <a:solidFill>
              <a:srgbClr val="070807"/>
            </a:solidFill>
          </a:endParaRPr>
        </a:p>
      </dgm:t>
    </dgm:pt>
    <dgm:pt modelId="{2A442F55-21AA-48CB-A081-1B403548DD3A}" type="parTrans" cxnId="{9A0BFADA-B8A1-48CE-A3DC-5D09E9955482}">
      <dgm:prSet/>
      <dgm:spPr/>
      <dgm:t>
        <a:bodyPr/>
        <a:lstStyle/>
        <a:p>
          <a:endParaRPr lang="en-US"/>
        </a:p>
      </dgm:t>
    </dgm:pt>
    <dgm:pt modelId="{784F4EEF-48F0-4795-ACC1-A69B44FBD3E4}" type="sibTrans" cxnId="{9A0BFADA-B8A1-48CE-A3DC-5D09E99554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3995FC-2999-4FA3-8E2E-7140E1ADBA7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>
              <a:solidFill>
                <a:srgbClr val="070807"/>
              </a:solidFill>
            </a:rPr>
            <a:t>It enables the AI model to learn from limited data, which is especially useful in situations where large datasets are not available.</a:t>
          </a:r>
          <a:endParaRPr lang="en-US" dirty="0">
            <a:solidFill>
              <a:srgbClr val="070807"/>
            </a:solidFill>
          </a:endParaRPr>
        </a:p>
      </dgm:t>
    </dgm:pt>
    <dgm:pt modelId="{E36B08CB-B62A-46DA-9E46-670549C396F0}" type="parTrans" cxnId="{E29FFFC1-3D35-482C-A486-188B933EBB78}">
      <dgm:prSet/>
      <dgm:spPr/>
      <dgm:t>
        <a:bodyPr/>
        <a:lstStyle/>
        <a:p>
          <a:endParaRPr lang="en-US"/>
        </a:p>
      </dgm:t>
    </dgm:pt>
    <dgm:pt modelId="{CBF26B70-8EBB-49AE-A510-CCAE01A8AB70}" type="sibTrans" cxnId="{E29FFFC1-3D35-482C-A486-188B933EB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100B0E-B9A8-45BF-B21C-86C36D0915D6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>
              <a:solidFill>
                <a:srgbClr val="070807"/>
              </a:solidFill>
            </a:rPr>
            <a:t>It allows for faster training and inference times, making it more efficient than traditional machine learning algorithms.</a:t>
          </a:r>
          <a:endParaRPr lang="en-US" dirty="0">
            <a:solidFill>
              <a:srgbClr val="070807"/>
            </a:solidFill>
          </a:endParaRPr>
        </a:p>
      </dgm:t>
    </dgm:pt>
    <dgm:pt modelId="{F165D0FC-1483-4CA9-AA2C-CF55603F2078}" type="parTrans" cxnId="{815088D4-E544-46D2-8D27-E7B637586BED}">
      <dgm:prSet/>
      <dgm:spPr/>
      <dgm:t>
        <a:bodyPr/>
        <a:lstStyle/>
        <a:p>
          <a:endParaRPr lang="en-US"/>
        </a:p>
      </dgm:t>
    </dgm:pt>
    <dgm:pt modelId="{AF819628-5C62-4F49-B4AF-0286D231F503}" type="sibTrans" cxnId="{815088D4-E544-46D2-8D27-E7B637586B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EF7370-3296-4098-BA4E-9BFD019D4C9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0" i="0" dirty="0">
              <a:solidFill>
                <a:srgbClr val="070807"/>
              </a:solidFill>
            </a:rPr>
            <a:t>It is flexible and can be applied to many different tasks, such as language processing and computer vision.</a:t>
          </a:r>
          <a:endParaRPr lang="en-US" dirty="0">
            <a:solidFill>
              <a:srgbClr val="070807"/>
            </a:solidFill>
          </a:endParaRPr>
        </a:p>
      </dgm:t>
    </dgm:pt>
    <dgm:pt modelId="{0FF9AB49-7A77-45EB-A77F-73F8933502AE}" type="parTrans" cxnId="{443F13B1-7D61-4015-A139-0834E5140CEE}">
      <dgm:prSet/>
      <dgm:spPr/>
      <dgm:t>
        <a:bodyPr/>
        <a:lstStyle/>
        <a:p>
          <a:endParaRPr lang="en-US"/>
        </a:p>
      </dgm:t>
    </dgm:pt>
    <dgm:pt modelId="{699BE3C0-508B-458F-912B-FDDDB9E2E894}" type="sibTrans" cxnId="{443F13B1-7D61-4015-A139-0834E5140CEE}">
      <dgm:prSet/>
      <dgm:spPr/>
      <dgm:t>
        <a:bodyPr/>
        <a:lstStyle/>
        <a:p>
          <a:endParaRPr lang="en-US"/>
        </a:p>
      </dgm:t>
    </dgm:pt>
    <dgm:pt modelId="{ADD00357-DEF3-4212-B487-9E3885C85DA0}" type="pres">
      <dgm:prSet presAssocID="{C927ADCF-BC2A-4C4E-A063-26ADAD6D96FB}" presName="root" presStyleCnt="0">
        <dgm:presLayoutVars>
          <dgm:dir/>
          <dgm:resizeHandles val="exact"/>
        </dgm:presLayoutVars>
      </dgm:prSet>
      <dgm:spPr/>
    </dgm:pt>
    <dgm:pt modelId="{D0552063-A0FC-40D9-8463-0004911632FC}" type="pres">
      <dgm:prSet presAssocID="{C927ADCF-BC2A-4C4E-A063-26ADAD6D96FB}" presName="container" presStyleCnt="0">
        <dgm:presLayoutVars>
          <dgm:dir/>
          <dgm:resizeHandles val="exact"/>
        </dgm:presLayoutVars>
      </dgm:prSet>
      <dgm:spPr/>
    </dgm:pt>
    <dgm:pt modelId="{34C9DF1B-3F5E-4DD4-A916-6D91C24F20C2}" type="pres">
      <dgm:prSet presAssocID="{753237FD-934D-43AA-A897-171C99DD855C}" presName="compNode" presStyleCnt="0"/>
      <dgm:spPr/>
    </dgm:pt>
    <dgm:pt modelId="{B7BC9736-F1F0-4185-B30B-4BBBFAF17432}" type="pres">
      <dgm:prSet presAssocID="{753237FD-934D-43AA-A897-171C99DD855C}" presName="iconBgRect" presStyleLbl="bgShp" presStyleIdx="0" presStyleCnt="4"/>
      <dgm:spPr/>
    </dgm:pt>
    <dgm:pt modelId="{184EED4F-D32B-4793-AB47-698F94FDB143}" type="pres">
      <dgm:prSet presAssocID="{753237FD-934D-43AA-A897-171C99DD85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1627B9A-E3B3-43F8-8616-0CE59C481618}" type="pres">
      <dgm:prSet presAssocID="{753237FD-934D-43AA-A897-171C99DD855C}" presName="spaceRect" presStyleCnt="0"/>
      <dgm:spPr/>
    </dgm:pt>
    <dgm:pt modelId="{E098461C-E8E6-488F-83D8-104F4046BD36}" type="pres">
      <dgm:prSet presAssocID="{753237FD-934D-43AA-A897-171C99DD855C}" presName="textRect" presStyleLbl="revTx" presStyleIdx="0" presStyleCnt="4">
        <dgm:presLayoutVars>
          <dgm:chMax val="1"/>
          <dgm:chPref val="1"/>
        </dgm:presLayoutVars>
      </dgm:prSet>
      <dgm:spPr/>
    </dgm:pt>
    <dgm:pt modelId="{88A994A8-5CD7-4DF6-A003-2E991F257A50}" type="pres">
      <dgm:prSet presAssocID="{784F4EEF-48F0-4795-ACC1-A69B44FBD3E4}" presName="sibTrans" presStyleLbl="sibTrans2D1" presStyleIdx="0" presStyleCnt="0"/>
      <dgm:spPr/>
    </dgm:pt>
    <dgm:pt modelId="{92865761-DA09-4F74-957A-EBDB7DEA76C5}" type="pres">
      <dgm:prSet presAssocID="{FB3995FC-2999-4FA3-8E2E-7140E1ADBA73}" presName="compNode" presStyleCnt="0"/>
      <dgm:spPr/>
    </dgm:pt>
    <dgm:pt modelId="{E74E8BE0-6443-46D7-8B33-2F279B6BACDD}" type="pres">
      <dgm:prSet presAssocID="{FB3995FC-2999-4FA3-8E2E-7140E1ADBA73}" presName="iconBgRect" presStyleLbl="bgShp" presStyleIdx="1" presStyleCnt="4"/>
      <dgm:spPr/>
    </dgm:pt>
    <dgm:pt modelId="{32D86B45-6F55-44CB-A04D-225BECC4A4FB}" type="pres">
      <dgm:prSet presAssocID="{FB3995FC-2999-4FA3-8E2E-7140E1ADBA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9BDC74A-973D-415F-9B10-A2F0C993CEF6}" type="pres">
      <dgm:prSet presAssocID="{FB3995FC-2999-4FA3-8E2E-7140E1ADBA73}" presName="spaceRect" presStyleCnt="0"/>
      <dgm:spPr/>
    </dgm:pt>
    <dgm:pt modelId="{D16B04DA-EA10-4A7A-B2BF-5BD66F4AD50F}" type="pres">
      <dgm:prSet presAssocID="{FB3995FC-2999-4FA3-8E2E-7140E1ADBA73}" presName="textRect" presStyleLbl="revTx" presStyleIdx="1" presStyleCnt="4">
        <dgm:presLayoutVars>
          <dgm:chMax val="1"/>
          <dgm:chPref val="1"/>
        </dgm:presLayoutVars>
      </dgm:prSet>
      <dgm:spPr/>
    </dgm:pt>
    <dgm:pt modelId="{CEE6B835-9085-4591-A2A8-4D3C3FD17B7D}" type="pres">
      <dgm:prSet presAssocID="{CBF26B70-8EBB-49AE-A510-CCAE01A8AB70}" presName="sibTrans" presStyleLbl="sibTrans2D1" presStyleIdx="0" presStyleCnt="0"/>
      <dgm:spPr/>
    </dgm:pt>
    <dgm:pt modelId="{2DE8D455-DBCF-4EA7-8A9D-0E9B10ACA88D}" type="pres">
      <dgm:prSet presAssocID="{55100B0E-B9A8-45BF-B21C-86C36D0915D6}" presName="compNode" presStyleCnt="0"/>
      <dgm:spPr/>
    </dgm:pt>
    <dgm:pt modelId="{84785D32-B071-44AF-8737-2CF9A07EF75F}" type="pres">
      <dgm:prSet presAssocID="{55100B0E-B9A8-45BF-B21C-86C36D0915D6}" presName="iconBgRect" presStyleLbl="bgShp" presStyleIdx="2" presStyleCnt="4"/>
      <dgm:spPr/>
    </dgm:pt>
    <dgm:pt modelId="{D11D0AFA-16A7-4D94-98B3-28930505D7EF}" type="pres">
      <dgm:prSet presAssocID="{55100B0E-B9A8-45BF-B21C-86C36D0915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5893CFA-318E-4248-8C40-6378DFA8CBD1}" type="pres">
      <dgm:prSet presAssocID="{55100B0E-B9A8-45BF-B21C-86C36D0915D6}" presName="spaceRect" presStyleCnt="0"/>
      <dgm:spPr/>
    </dgm:pt>
    <dgm:pt modelId="{F21B6EF8-78D9-40F2-B3D9-3EABC16BA6FE}" type="pres">
      <dgm:prSet presAssocID="{55100B0E-B9A8-45BF-B21C-86C36D0915D6}" presName="textRect" presStyleLbl="revTx" presStyleIdx="2" presStyleCnt="4">
        <dgm:presLayoutVars>
          <dgm:chMax val="1"/>
          <dgm:chPref val="1"/>
        </dgm:presLayoutVars>
      </dgm:prSet>
      <dgm:spPr/>
    </dgm:pt>
    <dgm:pt modelId="{BF869ACF-9655-429F-A222-180FD9D7615B}" type="pres">
      <dgm:prSet presAssocID="{AF819628-5C62-4F49-B4AF-0286D231F503}" presName="sibTrans" presStyleLbl="sibTrans2D1" presStyleIdx="0" presStyleCnt="0"/>
      <dgm:spPr/>
    </dgm:pt>
    <dgm:pt modelId="{ED9801FA-12C0-436F-83EB-6DB0A06E5B70}" type="pres">
      <dgm:prSet presAssocID="{90EF7370-3296-4098-BA4E-9BFD019D4C93}" presName="compNode" presStyleCnt="0"/>
      <dgm:spPr/>
    </dgm:pt>
    <dgm:pt modelId="{4B6A40C1-6F6F-4D7B-9D50-F31C8B2F2FC6}" type="pres">
      <dgm:prSet presAssocID="{90EF7370-3296-4098-BA4E-9BFD019D4C93}" presName="iconBgRect" presStyleLbl="bgShp" presStyleIdx="3" presStyleCnt="4"/>
      <dgm:spPr/>
    </dgm:pt>
    <dgm:pt modelId="{38182163-3A83-4B3A-844C-4FC88B3ED161}" type="pres">
      <dgm:prSet presAssocID="{90EF7370-3296-4098-BA4E-9BFD019D4C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D679909-2207-46B1-8ED4-7CEC693CD4F1}" type="pres">
      <dgm:prSet presAssocID="{90EF7370-3296-4098-BA4E-9BFD019D4C93}" presName="spaceRect" presStyleCnt="0"/>
      <dgm:spPr/>
    </dgm:pt>
    <dgm:pt modelId="{F5B066FB-ACD8-468E-B253-6690E2DAE192}" type="pres">
      <dgm:prSet presAssocID="{90EF7370-3296-4098-BA4E-9BFD019D4C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16A50D-2A59-4482-BCC4-2F67F3C8F7FC}" type="presOf" srcId="{55100B0E-B9A8-45BF-B21C-86C36D0915D6}" destId="{F21B6EF8-78D9-40F2-B3D9-3EABC16BA6FE}" srcOrd="0" destOrd="0" presId="urn:microsoft.com/office/officeart/2018/2/layout/IconCircleList"/>
    <dgm:cxn modelId="{0DC7201F-206F-45CA-8340-A3B6238AE7B7}" type="presOf" srcId="{CBF26B70-8EBB-49AE-A510-CCAE01A8AB70}" destId="{CEE6B835-9085-4591-A2A8-4D3C3FD17B7D}" srcOrd="0" destOrd="0" presId="urn:microsoft.com/office/officeart/2018/2/layout/IconCircleList"/>
    <dgm:cxn modelId="{92405222-CB2D-4FCA-9E28-2678465042D7}" type="presOf" srcId="{90EF7370-3296-4098-BA4E-9BFD019D4C93}" destId="{F5B066FB-ACD8-468E-B253-6690E2DAE192}" srcOrd="0" destOrd="0" presId="urn:microsoft.com/office/officeart/2018/2/layout/IconCircleList"/>
    <dgm:cxn modelId="{D1CF5933-FBE4-4C65-8353-9AFD46523135}" type="presOf" srcId="{FB3995FC-2999-4FA3-8E2E-7140E1ADBA73}" destId="{D16B04DA-EA10-4A7A-B2BF-5BD66F4AD50F}" srcOrd="0" destOrd="0" presId="urn:microsoft.com/office/officeart/2018/2/layout/IconCircleList"/>
    <dgm:cxn modelId="{A0F7728C-594B-48B3-8690-9EDFAAF903C0}" type="presOf" srcId="{AF819628-5C62-4F49-B4AF-0286D231F503}" destId="{BF869ACF-9655-429F-A222-180FD9D7615B}" srcOrd="0" destOrd="0" presId="urn:microsoft.com/office/officeart/2018/2/layout/IconCircleList"/>
    <dgm:cxn modelId="{33DD8BAE-C639-4701-B01C-853D01ED9771}" type="presOf" srcId="{C927ADCF-BC2A-4C4E-A063-26ADAD6D96FB}" destId="{ADD00357-DEF3-4212-B487-9E3885C85DA0}" srcOrd="0" destOrd="0" presId="urn:microsoft.com/office/officeart/2018/2/layout/IconCircleList"/>
    <dgm:cxn modelId="{443F13B1-7D61-4015-A139-0834E5140CEE}" srcId="{C927ADCF-BC2A-4C4E-A063-26ADAD6D96FB}" destId="{90EF7370-3296-4098-BA4E-9BFD019D4C93}" srcOrd="3" destOrd="0" parTransId="{0FF9AB49-7A77-45EB-A77F-73F8933502AE}" sibTransId="{699BE3C0-508B-458F-912B-FDDDB9E2E894}"/>
    <dgm:cxn modelId="{D7F748BD-8569-4DFD-974E-25E86104F84A}" type="presOf" srcId="{753237FD-934D-43AA-A897-171C99DD855C}" destId="{E098461C-E8E6-488F-83D8-104F4046BD36}" srcOrd="0" destOrd="0" presId="urn:microsoft.com/office/officeart/2018/2/layout/IconCircleList"/>
    <dgm:cxn modelId="{E29FFFC1-3D35-482C-A486-188B933EBB78}" srcId="{C927ADCF-BC2A-4C4E-A063-26ADAD6D96FB}" destId="{FB3995FC-2999-4FA3-8E2E-7140E1ADBA73}" srcOrd="1" destOrd="0" parTransId="{E36B08CB-B62A-46DA-9E46-670549C396F0}" sibTransId="{CBF26B70-8EBB-49AE-A510-CCAE01A8AB70}"/>
    <dgm:cxn modelId="{E2E194D2-BBAE-4EBD-9B5C-C32D9AD7FB4F}" type="presOf" srcId="{784F4EEF-48F0-4795-ACC1-A69B44FBD3E4}" destId="{88A994A8-5CD7-4DF6-A003-2E991F257A50}" srcOrd="0" destOrd="0" presId="urn:microsoft.com/office/officeart/2018/2/layout/IconCircleList"/>
    <dgm:cxn modelId="{815088D4-E544-46D2-8D27-E7B637586BED}" srcId="{C927ADCF-BC2A-4C4E-A063-26ADAD6D96FB}" destId="{55100B0E-B9A8-45BF-B21C-86C36D0915D6}" srcOrd="2" destOrd="0" parTransId="{F165D0FC-1483-4CA9-AA2C-CF55603F2078}" sibTransId="{AF819628-5C62-4F49-B4AF-0286D231F503}"/>
    <dgm:cxn modelId="{9A0BFADA-B8A1-48CE-A3DC-5D09E9955482}" srcId="{C927ADCF-BC2A-4C4E-A063-26ADAD6D96FB}" destId="{753237FD-934D-43AA-A897-171C99DD855C}" srcOrd="0" destOrd="0" parTransId="{2A442F55-21AA-48CB-A081-1B403548DD3A}" sibTransId="{784F4EEF-48F0-4795-ACC1-A69B44FBD3E4}"/>
    <dgm:cxn modelId="{9FE45082-E9E5-4069-91DF-EA079D7945F6}" type="presParOf" srcId="{ADD00357-DEF3-4212-B487-9E3885C85DA0}" destId="{D0552063-A0FC-40D9-8463-0004911632FC}" srcOrd="0" destOrd="0" presId="urn:microsoft.com/office/officeart/2018/2/layout/IconCircleList"/>
    <dgm:cxn modelId="{7769575B-2701-440D-9485-71E88C91747F}" type="presParOf" srcId="{D0552063-A0FC-40D9-8463-0004911632FC}" destId="{34C9DF1B-3F5E-4DD4-A916-6D91C24F20C2}" srcOrd="0" destOrd="0" presId="urn:microsoft.com/office/officeart/2018/2/layout/IconCircleList"/>
    <dgm:cxn modelId="{36A8DA9C-2ED1-4919-8908-9F5205B3119C}" type="presParOf" srcId="{34C9DF1B-3F5E-4DD4-A916-6D91C24F20C2}" destId="{B7BC9736-F1F0-4185-B30B-4BBBFAF17432}" srcOrd="0" destOrd="0" presId="urn:microsoft.com/office/officeart/2018/2/layout/IconCircleList"/>
    <dgm:cxn modelId="{80AE3578-95B3-41D5-A675-79E7009C91CC}" type="presParOf" srcId="{34C9DF1B-3F5E-4DD4-A916-6D91C24F20C2}" destId="{184EED4F-D32B-4793-AB47-698F94FDB143}" srcOrd="1" destOrd="0" presId="urn:microsoft.com/office/officeart/2018/2/layout/IconCircleList"/>
    <dgm:cxn modelId="{11BB0C80-447B-4AF8-A65C-A777D0920144}" type="presParOf" srcId="{34C9DF1B-3F5E-4DD4-A916-6D91C24F20C2}" destId="{91627B9A-E3B3-43F8-8616-0CE59C481618}" srcOrd="2" destOrd="0" presId="urn:microsoft.com/office/officeart/2018/2/layout/IconCircleList"/>
    <dgm:cxn modelId="{2E13D6A4-E545-4B11-B2AB-4FD0F912971D}" type="presParOf" srcId="{34C9DF1B-3F5E-4DD4-A916-6D91C24F20C2}" destId="{E098461C-E8E6-488F-83D8-104F4046BD36}" srcOrd="3" destOrd="0" presId="urn:microsoft.com/office/officeart/2018/2/layout/IconCircleList"/>
    <dgm:cxn modelId="{EF89CEB8-6ED5-46B8-86D3-E49D849490DB}" type="presParOf" srcId="{D0552063-A0FC-40D9-8463-0004911632FC}" destId="{88A994A8-5CD7-4DF6-A003-2E991F257A50}" srcOrd="1" destOrd="0" presId="urn:microsoft.com/office/officeart/2018/2/layout/IconCircleList"/>
    <dgm:cxn modelId="{5CC311FC-9DD5-4C47-BFC4-A4149167E443}" type="presParOf" srcId="{D0552063-A0FC-40D9-8463-0004911632FC}" destId="{92865761-DA09-4F74-957A-EBDB7DEA76C5}" srcOrd="2" destOrd="0" presId="urn:microsoft.com/office/officeart/2018/2/layout/IconCircleList"/>
    <dgm:cxn modelId="{358F5E78-8FD9-46E4-B420-2E9CC0D94402}" type="presParOf" srcId="{92865761-DA09-4F74-957A-EBDB7DEA76C5}" destId="{E74E8BE0-6443-46D7-8B33-2F279B6BACDD}" srcOrd="0" destOrd="0" presId="urn:microsoft.com/office/officeart/2018/2/layout/IconCircleList"/>
    <dgm:cxn modelId="{CB1E3E70-3B7B-4F1C-8F5D-3C9BB3BA794E}" type="presParOf" srcId="{92865761-DA09-4F74-957A-EBDB7DEA76C5}" destId="{32D86B45-6F55-44CB-A04D-225BECC4A4FB}" srcOrd="1" destOrd="0" presId="urn:microsoft.com/office/officeart/2018/2/layout/IconCircleList"/>
    <dgm:cxn modelId="{F9CBF0F2-383D-448A-A0BC-B97E8BE698A2}" type="presParOf" srcId="{92865761-DA09-4F74-957A-EBDB7DEA76C5}" destId="{19BDC74A-973D-415F-9B10-A2F0C993CEF6}" srcOrd="2" destOrd="0" presId="urn:microsoft.com/office/officeart/2018/2/layout/IconCircleList"/>
    <dgm:cxn modelId="{20594AA9-D651-4AC3-A66E-417AC0E4BDD5}" type="presParOf" srcId="{92865761-DA09-4F74-957A-EBDB7DEA76C5}" destId="{D16B04DA-EA10-4A7A-B2BF-5BD66F4AD50F}" srcOrd="3" destOrd="0" presId="urn:microsoft.com/office/officeart/2018/2/layout/IconCircleList"/>
    <dgm:cxn modelId="{930DA178-9D49-49B3-9ED1-6A63C22DE669}" type="presParOf" srcId="{D0552063-A0FC-40D9-8463-0004911632FC}" destId="{CEE6B835-9085-4591-A2A8-4D3C3FD17B7D}" srcOrd="3" destOrd="0" presId="urn:microsoft.com/office/officeart/2018/2/layout/IconCircleList"/>
    <dgm:cxn modelId="{F77251D1-9A64-4043-92D5-41FD43A59174}" type="presParOf" srcId="{D0552063-A0FC-40D9-8463-0004911632FC}" destId="{2DE8D455-DBCF-4EA7-8A9D-0E9B10ACA88D}" srcOrd="4" destOrd="0" presId="urn:microsoft.com/office/officeart/2018/2/layout/IconCircleList"/>
    <dgm:cxn modelId="{07434206-C8E5-4D1A-9171-8A55752A69B4}" type="presParOf" srcId="{2DE8D455-DBCF-4EA7-8A9D-0E9B10ACA88D}" destId="{84785D32-B071-44AF-8737-2CF9A07EF75F}" srcOrd="0" destOrd="0" presId="urn:microsoft.com/office/officeart/2018/2/layout/IconCircleList"/>
    <dgm:cxn modelId="{775CEE74-C456-4926-B0E8-58BFD3BE4B96}" type="presParOf" srcId="{2DE8D455-DBCF-4EA7-8A9D-0E9B10ACA88D}" destId="{D11D0AFA-16A7-4D94-98B3-28930505D7EF}" srcOrd="1" destOrd="0" presId="urn:microsoft.com/office/officeart/2018/2/layout/IconCircleList"/>
    <dgm:cxn modelId="{72445DBE-33F0-40B6-9030-BA715AFD0D3B}" type="presParOf" srcId="{2DE8D455-DBCF-4EA7-8A9D-0E9B10ACA88D}" destId="{E5893CFA-318E-4248-8C40-6378DFA8CBD1}" srcOrd="2" destOrd="0" presId="urn:microsoft.com/office/officeart/2018/2/layout/IconCircleList"/>
    <dgm:cxn modelId="{67585283-A3CE-4894-8A42-88A4BF68D275}" type="presParOf" srcId="{2DE8D455-DBCF-4EA7-8A9D-0E9B10ACA88D}" destId="{F21B6EF8-78D9-40F2-B3D9-3EABC16BA6FE}" srcOrd="3" destOrd="0" presId="urn:microsoft.com/office/officeart/2018/2/layout/IconCircleList"/>
    <dgm:cxn modelId="{EA748802-A563-4525-B687-D291A3E9918E}" type="presParOf" srcId="{D0552063-A0FC-40D9-8463-0004911632FC}" destId="{BF869ACF-9655-429F-A222-180FD9D7615B}" srcOrd="5" destOrd="0" presId="urn:microsoft.com/office/officeart/2018/2/layout/IconCircleList"/>
    <dgm:cxn modelId="{E4F75C7A-B2A2-4B27-AD02-A839C9C7A5C1}" type="presParOf" srcId="{D0552063-A0FC-40D9-8463-0004911632FC}" destId="{ED9801FA-12C0-436F-83EB-6DB0A06E5B70}" srcOrd="6" destOrd="0" presId="urn:microsoft.com/office/officeart/2018/2/layout/IconCircleList"/>
    <dgm:cxn modelId="{A29E96D4-3E2A-4F96-8C58-96657A4EFDBF}" type="presParOf" srcId="{ED9801FA-12C0-436F-83EB-6DB0A06E5B70}" destId="{4B6A40C1-6F6F-4D7B-9D50-F31C8B2F2FC6}" srcOrd="0" destOrd="0" presId="urn:microsoft.com/office/officeart/2018/2/layout/IconCircleList"/>
    <dgm:cxn modelId="{3D025B3F-819D-4501-BE36-E8CF641F5305}" type="presParOf" srcId="{ED9801FA-12C0-436F-83EB-6DB0A06E5B70}" destId="{38182163-3A83-4B3A-844C-4FC88B3ED161}" srcOrd="1" destOrd="0" presId="urn:microsoft.com/office/officeart/2018/2/layout/IconCircleList"/>
    <dgm:cxn modelId="{771FD8D4-5655-4EB3-96EC-3FC7D74FE402}" type="presParOf" srcId="{ED9801FA-12C0-436F-83EB-6DB0A06E5B70}" destId="{ED679909-2207-46B1-8ED4-7CEC693CD4F1}" srcOrd="2" destOrd="0" presId="urn:microsoft.com/office/officeart/2018/2/layout/IconCircleList"/>
    <dgm:cxn modelId="{358BBEE1-D2C1-4ADB-9E5C-42C9FA963BA2}" type="presParOf" srcId="{ED9801FA-12C0-436F-83EB-6DB0A06E5B70}" destId="{F5B066FB-ACD8-468E-B253-6690E2DAE19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D366C8-14B9-4D56-B36E-55CDC9B52F5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64034D-5CC9-4837-874E-84910A9DA59A}">
      <dgm:prSet/>
      <dgm:spPr/>
      <dgm:t>
        <a:bodyPr/>
        <a:lstStyle/>
        <a:p>
          <a:r>
            <a:rPr lang="en-US" b="0" i="0">
              <a:solidFill>
                <a:srgbClr val="070807"/>
              </a:solidFill>
            </a:rPr>
            <a:t>Vector databases store numerical representations of text known as vectors, which are trained using deep learning techniques.</a:t>
          </a:r>
          <a:endParaRPr lang="en-US" dirty="0">
            <a:solidFill>
              <a:srgbClr val="070807"/>
            </a:solidFill>
          </a:endParaRPr>
        </a:p>
      </dgm:t>
    </dgm:pt>
    <dgm:pt modelId="{51200C71-F622-4CBD-952F-7248A59771F2}" type="parTrans" cxnId="{4C3228CE-688E-486D-8563-3B1A98675C59}">
      <dgm:prSet/>
      <dgm:spPr/>
      <dgm:t>
        <a:bodyPr/>
        <a:lstStyle/>
        <a:p>
          <a:endParaRPr lang="en-US"/>
        </a:p>
      </dgm:t>
    </dgm:pt>
    <dgm:pt modelId="{896DEB36-2477-43AB-877D-4684AF176E1D}" type="sibTrans" cxnId="{4C3228CE-688E-486D-8563-3B1A98675C59}">
      <dgm:prSet/>
      <dgm:spPr/>
      <dgm:t>
        <a:bodyPr/>
        <a:lstStyle/>
        <a:p>
          <a:endParaRPr lang="en-US"/>
        </a:p>
      </dgm:t>
    </dgm:pt>
    <dgm:pt modelId="{9B3DB8B1-F9C4-4C53-802B-861A4D3DB342}">
      <dgm:prSet/>
      <dgm:spPr/>
      <dgm:t>
        <a:bodyPr/>
        <a:lstStyle/>
        <a:p>
          <a:r>
            <a:rPr lang="en-US" b="0" i="0">
              <a:solidFill>
                <a:srgbClr val="070807"/>
              </a:solidFill>
            </a:rPr>
            <a:t>These databases are used in various natural language processing and machine learning applications including sentiment analysis, text classification, and machine translation.</a:t>
          </a:r>
          <a:endParaRPr lang="en-US" dirty="0">
            <a:solidFill>
              <a:srgbClr val="070807"/>
            </a:solidFill>
          </a:endParaRPr>
        </a:p>
      </dgm:t>
    </dgm:pt>
    <dgm:pt modelId="{CF4C0E51-C698-41A4-968C-ED1BD8145F7C}" type="parTrans" cxnId="{167A24C5-6D3B-4A04-9235-F3B1EBB2E356}">
      <dgm:prSet/>
      <dgm:spPr/>
      <dgm:t>
        <a:bodyPr/>
        <a:lstStyle/>
        <a:p>
          <a:endParaRPr lang="en-US"/>
        </a:p>
      </dgm:t>
    </dgm:pt>
    <dgm:pt modelId="{915B35D3-0250-4791-BF34-1635E0ADC4DA}" type="sibTrans" cxnId="{167A24C5-6D3B-4A04-9235-F3B1EBB2E356}">
      <dgm:prSet/>
      <dgm:spPr/>
      <dgm:t>
        <a:bodyPr/>
        <a:lstStyle/>
        <a:p>
          <a:endParaRPr lang="en-US"/>
        </a:p>
      </dgm:t>
    </dgm:pt>
    <dgm:pt modelId="{BF67B1CF-94B8-4ED7-BA20-CAADC81FDCA8}">
      <dgm:prSet/>
      <dgm:spPr/>
      <dgm:t>
        <a:bodyPr/>
        <a:lstStyle/>
        <a:p>
          <a:r>
            <a:rPr lang="en-US" b="0" i="0">
              <a:solidFill>
                <a:srgbClr val="070807"/>
              </a:solidFill>
            </a:rPr>
            <a:t>Pre-trained vector embeddings for words, phrases, and sentences can be refined for specific tasks.</a:t>
          </a:r>
          <a:endParaRPr lang="en-US" dirty="0">
            <a:solidFill>
              <a:srgbClr val="070807"/>
            </a:solidFill>
          </a:endParaRPr>
        </a:p>
      </dgm:t>
    </dgm:pt>
    <dgm:pt modelId="{5F8C5F0A-7006-4EE8-BA54-28BED48C1CCF}" type="parTrans" cxnId="{E7D2A1E4-7A92-4881-8DED-F013FEF9005F}">
      <dgm:prSet/>
      <dgm:spPr/>
      <dgm:t>
        <a:bodyPr/>
        <a:lstStyle/>
        <a:p>
          <a:endParaRPr lang="en-US"/>
        </a:p>
      </dgm:t>
    </dgm:pt>
    <dgm:pt modelId="{52720AC0-139B-4B3B-A562-E7BD9C352C2B}" type="sibTrans" cxnId="{E7D2A1E4-7A92-4881-8DED-F013FEF9005F}">
      <dgm:prSet/>
      <dgm:spPr/>
      <dgm:t>
        <a:bodyPr/>
        <a:lstStyle/>
        <a:p>
          <a:endParaRPr lang="en-US"/>
        </a:p>
      </dgm:t>
    </dgm:pt>
    <dgm:pt modelId="{523423E3-73E9-4E2E-A4B3-189F870DC107}">
      <dgm:prSet/>
      <dgm:spPr/>
      <dgm:t>
        <a:bodyPr/>
        <a:lstStyle/>
        <a:p>
          <a:r>
            <a:rPr lang="en-US" b="0" i="0">
              <a:solidFill>
                <a:srgbClr val="070807"/>
              </a:solidFill>
            </a:rPr>
            <a:t>Vector databases can perform semantic queries to find related terms.</a:t>
          </a:r>
          <a:endParaRPr lang="en-US" dirty="0">
            <a:solidFill>
              <a:srgbClr val="070807"/>
            </a:solidFill>
          </a:endParaRPr>
        </a:p>
      </dgm:t>
    </dgm:pt>
    <dgm:pt modelId="{ABA4C1DD-E0DB-42B1-9700-2F363D41D50B}" type="parTrans" cxnId="{567F2369-6900-4B83-B314-545CC248EFAD}">
      <dgm:prSet/>
      <dgm:spPr/>
      <dgm:t>
        <a:bodyPr/>
        <a:lstStyle/>
        <a:p>
          <a:endParaRPr lang="en-US"/>
        </a:p>
      </dgm:t>
    </dgm:pt>
    <dgm:pt modelId="{D29D3087-9C3F-4305-AD16-A5EDC69964A4}" type="sibTrans" cxnId="{567F2369-6900-4B83-B314-545CC248EFAD}">
      <dgm:prSet/>
      <dgm:spPr/>
      <dgm:t>
        <a:bodyPr/>
        <a:lstStyle/>
        <a:p>
          <a:endParaRPr lang="en-US"/>
        </a:p>
      </dgm:t>
    </dgm:pt>
    <dgm:pt modelId="{698B1D5C-3FD9-413C-AB63-C094460654A3}">
      <dgm:prSet/>
      <dgm:spPr/>
      <dgm:t>
        <a:bodyPr/>
        <a:lstStyle/>
        <a:p>
          <a:r>
            <a:rPr lang="en-US" b="0" i="0">
              <a:solidFill>
                <a:srgbClr val="070807"/>
              </a:solidFill>
            </a:rPr>
            <a:t>They can also reduce the dimensionality of text data to improve visualization and analysis.</a:t>
          </a:r>
          <a:endParaRPr lang="en-US" dirty="0">
            <a:solidFill>
              <a:srgbClr val="070807"/>
            </a:solidFill>
          </a:endParaRPr>
        </a:p>
      </dgm:t>
    </dgm:pt>
    <dgm:pt modelId="{47AAAFE5-B536-4FD1-BBDB-0FDAE3B55CEB}" type="parTrans" cxnId="{29B520DB-B27D-4C13-A07F-FFC83A85F49D}">
      <dgm:prSet/>
      <dgm:spPr/>
      <dgm:t>
        <a:bodyPr/>
        <a:lstStyle/>
        <a:p>
          <a:endParaRPr lang="en-US"/>
        </a:p>
      </dgm:t>
    </dgm:pt>
    <dgm:pt modelId="{9B9C439B-4022-496E-8A8E-21B9AF55CBC1}" type="sibTrans" cxnId="{29B520DB-B27D-4C13-A07F-FFC83A85F49D}">
      <dgm:prSet/>
      <dgm:spPr/>
      <dgm:t>
        <a:bodyPr/>
        <a:lstStyle/>
        <a:p>
          <a:endParaRPr lang="en-US"/>
        </a:p>
      </dgm:t>
    </dgm:pt>
    <dgm:pt modelId="{E1A66522-FC1B-4230-84A2-2E81140B980B}" type="pres">
      <dgm:prSet presAssocID="{9BD366C8-14B9-4D56-B36E-55CDC9B52F55}" presName="vert0" presStyleCnt="0">
        <dgm:presLayoutVars>
          <dgm:dir/>
          <dgm:animOne val="branch"/>
          <dgm:animLvl val="lvl"/>
        </dgm:presLayoutVars>
      </dgm:prSet>
      <dgm:spPr/>
    </dgm:pt>
    <dgm:pt modelId="{24442A6A-47F1-4082-AB03-9CE2BD28881A}" type="pres">
      <dgm:prSet presAssocID="{6D64034D-5CC9-4837-874E-84910A9DA59A}" presName="thickLine" presStyleLbl="alignNode1" presStyleIdx="0" presStyleCnt="5"/>
      <dgm:spPr/>
    </dgm:pt>
    <dgm:pt modelId="{376E1B17-1F68-4131-8CF6-5CEB54097683}" type="pres">
      <dgm:prSet presAssocID="{6D64034D-5CC9-4837-874E-84910A9DA59A}" presName="horz1" presStyleCnt="0"/>
      <dgm:spPr/>
    </dgm:pt>
    <dgm:pt modelId="{6963E4A2-7173-4A31-A0DC-7EAC91926AB5}" type="pres">
      <dgm:prSet presAssocID="{6D64034D-5CC9-4837-874E-84910A9DA59A}" presName="tx1" presStyleLbl="revTx" presStyleIdx="0" presStyleCnt="5"/>
      <dgm:spPr/>
    </dgm:pt>
    <dgm:pt modelId="{580243E8-9A26-41A8-90FF-EFF5EF4CF82D}" type="pres">
      <dgm:prSet presAssocID="{6D64034D-5CC9-4837-874E-84910A9DA59A}" presName="vert1" presStyleCnt="0"/>
      <dgm:spPr/>
    </dgm:pt>
    <dgm:pt modelId="{91F124B7-CA34-4585-B32E-A83F15846530}" type="pres">
      <dgm:prSet presAssocID="{9B3DB8B1-F9C4-4C53-802B-861A4D3DB342}" presName="thickLine" presStyleLbl="alignNode1" presStyleIdx="1" presStyleCnt="5"/>
      <dgm:spPr/>
    </dgm:pt>
    <dgm:pt modelId="{E9B3ABB1-5209-42DD-A9BF-FEAC9C6D3904}" type="pres">
      <dgm:prSet presAssocID="{9B3DB8B1-F9C4-4C53-802B-861A4D3DB342}" presName="horz1" presStyleCnt="0"/>
      <dgm:spPr/>
    </dgm:pt>
    <dgm:pt modelId="{6F7FEC39-06CF-4449-9B77-B40AAC02B2DB}" type="pres">
      <dgm:prSet presAssocID="{9B3DB8B1-F9C4-4C53-802B-861A4D3DB342}" presName="tx1" presStyleLbl="revTx" presStyleIdx="1" presStyleCnt="5"/>
      <dgm:spPr/>
    </dgm:pt>
    <dgm:pt modelId="{3B228BCE-F833-4763-A698-0C37C8A9DB18}" type="pres">
      <dgm:prSet presAssocID="{9B3DB8B1-F9C4-4C53-802B-861A4D3DB342}" presName="vert1" presStyleCnt="0"/>
      <dgm:spPr/>
    </dgm:pt>
    <dgm:pt modelId="{CB4D779B-3024-4209-B33E-40E3A5EAACAE}" type="pres">
      <dgm:prSet presAssocID="{BF67B1CF-94B8-4ED7-BA20-CAADC81FDCA8}" presName="thickLine" presStyleLbl="alignNode1" presStyleIdx="2" presStyleCnt="5"/>
      <dgm:spPr/>
    </dgm:pt>
    <dgm:pt modelId="{0542DDD6-3051-48AF-A673-1D0E96505A44}" type="pres">
      <dgm:prSet presAssocID="{BF67B1CF-94B8-4ED7-BA20-CAADC81FDCA8}" presName="horz1" presStyleCnt="0"/>
      <dgm:spPr/>
    </dgm:pt>
    <dgm:pt modelId="{2133C36B-9E33-416A-93A2-01BE41EADAA2}" type="pres">
      <dgm:prSet presAssocID="{BF67B1CF-94B8-4ED7-BA20-CAADC81FDCA8}" presName="tx1" presStyleLbl="revTx" presStyleIdx="2" presStyleCnt="5"/>
      <dgm:spPr/>
    </dgm:pt>
    <dgm:pt modelId="{E857027A-760A-4F40-A76E-258082A69ACE}" type="pres">
      <dgm:prSet presAssocID="{BF67B1CF-94B8-4ED7-BA20-CAADC81FDCA8}" presName="vert1" presStyleCnt="0"/>
      <dgm:spPr/>
    </dgm:pt>
    <dgm:pt modelId="{B833C73F-EDBD-4C33-95A7-444BAA93B976}" type="pres">
      <dgm:prSet presAssocID="{523423E3-73E9-4E2E-A4B3-189F870DC107}" presName="thickLine" presStyleLbl="alignNode1" presStyleIdx="3" presStyleCnt="5"/>
      <dgm:spPr/>
    </dgm:pt>
    <dgm:pt modelId="{56F2B0DD-46A0-4E73-ACA9-A20C9B4A3F37}" type="pres">
      <dgm:prSet presAssocID="{523423E3-73E9-4E2E-A4B3-189F870DC107}" presName="horz1" presStyleCnt="0"/>
      <dgm:spPr/>
    </dgm:pt>
    <dgm:pt modelId="{4D09EF25-A573-482F-9EA1-D5AAE6777B76}" type="pres">
      <dgm:prSet presAssocID="{523423E3-73E9-4E2E-A4B3-189F870DC107}" presName="tx1" presStyleLbl="revTx" presStyleIdx="3" presStyleCnt="5"/>
      <dgm:spPr/>
    </dgm:pt>
    <dgm:pt modelId="{D7BD2F96-37C7-4E1B-9447-BB2D9C3E2067}" type="pres">
      <dgm:prSet presAssocID="{523423E3-73E9-4E2E-A4B3-189F870DC107}" presName="vert1" presStyleCnt="0"/>
      <dgm:spPr/>
    </dgm:pt>
    <dgm:pt modelId="{9EE137C2-DF61-4D65-9439-5A6EDF87CFF9}" type="pres">
      <dgm:prSet presAssocID="{698B1D5C-3FD9-413C-AB63-C094460654A3}" presName="thickLine" presStyleLbl="alignNode1" presStyleIdx="4" presStyleCnt="5"/>
      <dgm:spPr/>
    </dgm:pt>
    <dgm:pt modelId="{E4DD83AC-AA58-4D56-A0E0-31000E0EF3DF}" type="pres">
      <dgm:prSet presAssocID="{698B1D5C-3FD9-413C-AB63-C094460654A3}" presName="horz1" presStyleCnt="0"/>
      <dgm:spPr/>
    </dgm:pt>
    <dgm:pt modelId="{8D1C8DF4-345C-4E9D-A44D-1FEBB5C72308}" type="pres">
      <dgm:prSet presAssocID="{698B1D5C-3FD9-413C-AB63-C094460654A3}" presName="tx1" presStyleLbl="revTx" presStyleIdx="4" presStyleCnt="5"/>
      <dgm:spPr/>
    </dgm:pt>
    <dgm:pt modelId="{E695476B-5435-432D-84D6-6D1F6540A7F0}" type="pres">
      <dgm:prSet presAssocID="{698B1D5C-3FD9-413C-AB63-C094460654A3}" presName="vert1" presStyleCnt="0"/>
      <dgm:spPr/>
    </dgm:pt>
  </dgm:ptLst>
  <dgm:cxnLst>
    <dgm:cxn modelId="{9358550F-FBAA-4289-A32E-8FA95035A1C7}" type="presOf" srcId="{6D64034D-5CC9-4837-874E-84910A9DA59A}" destId="{6963E4A2-7173-4A31-A0DC-7EAC91926AB5}" srcOrd="0" destOrd="0" presId="urn:microsoft.com/office/officeart/2008/layout/LinedList"/>
    <dgm:cxn modelId="{51A39E19-563E-4427-9D72-AAD0FC076251}" type="presOf" srcId="{9B3DB8B1-F9C4-4C53-802B-861A4D3DB342}" destId="{6F7FEC39-06CF-4449-9B77-B40AAC02B2DB}" srcOrd="0" destOrd="0" presId="urn:microsoft.com/office/officeart/2008/layout/LinedList"/>
    <dgm:cxn modelId="{28984124-C840-4EA4-90B8-38FCE087148A}" type="presOf" srcId="{698B1D5C-3FD9-413C-AB63-C094460654A3}" destId="{8D1C8DF4-345C-4E9D-A44D-1FEBB5C72308}" srcOrd="0" destOrd="0" presId="urn:microsoft.com/office/officeart/2008/layout/LinedList"/>
    <dgm:cxn modelId="{567F2369-6900-4B83-B314-545CC248EFAD}" srcId="{9BD366C8-14B9-4D56-B36E-55CDC9B52F55}" destId="{523423E3-73E9-4E2E-A4B3-189F870DC107}" srcOrd="3" destOrd="0" parTransId="{ABA4C1DD-E0DB-42B1-9700-2F363D41D50B}" sibTransId="{D29D3087-9C3F-4305-AD16-A5EDC69964A4}"/>
    <dgm:cxn modelId="{C8DC319A-229E-435A-BBCF-D474771D75F0}" type="presOf" srcId="{523423E3-73E9-4E2E-A4B3-189F870DC107}" destId="{4D09EF25-A573-482F-9EA1-D5AAE6777B76}" srcOrd="0" destOrd="0" presId="urn:microsoft.com/office/officeart/2008/layout/LinedList"/>
    <dgm:cxn modelId="{8EB8329C-511E-4646-9BFB-B8655A710944}" type="presOf" srcId="{9BD366C8-14B9-4D56-B36E-55CDC9B52F55}" destId="{E1A66522-FC1B-4230-84A2-2E81140B980B}" srcOrd="0" destOrd="0" presId="urn:microsoft.com/office/officeart/2008/layout/LinedList"/>
    <dgm:cxn modelId="{167A24C5-6D3B-4A04-9235-F3B1EBB2E356}" srcId="{9BD366C8-14B9-4D56-B36E-55CDC9B52F55}" destId="{9B3DB8B1-F9C4-4C53-802B-861A4D3DB342}" srcOrd="1" destOrd="0" parTransId="{CF4C0E51-C698-41A4-968C-ED1BD8145F7C}" sibTransId="{915B35D3-0250-4791-BF34-1635E0ADC4DA}"/>
    <dgm:cxn modelId="{4C3228CE-688E-486D-8563-3B1A98675C59}" srcId="{9BD366C8-14B9-4D56-B36E-55CDC9B52F55}" destId="{6D64034D-5CC9-4837-874E-84910A9DA59A}" srcOrd="0" destOrd="0" parTransId="{51200C71-F622-4CBD-952F-7248A59771F2}" sibTransId="{896DEB36-2477-43AB-877D-4684AF176E1D}"/>
    <dgm:cxn modelId="{29B520DB-B27D-4C13-A07F-FFC83A85F49D}" srcId="{9BD366C8-14B9-4D56-B36E-55CDC9B52F55}" destId="{698B1D5C-3FD9-413C-AB63-C094460654A3}" srcOrd="4" destOrd="0" parTransId="{47AAAFE5-B536-4FD1-BBDB-0FDAE3B55CEB}" sibTransId="{9B9C439B-4022-496E-8A8E-21B9AF55CBC1}"/>
    <dgm:cxn modelId="{E7D2A1E4-7A92-4881-8DED-F013FEF9005F}" srcId="{9BD366C8-14B9-4D56-B36E-55CDC9B52F55}" destId="{BF67B1CF-94B8-4ED7-BA20-CAADC81FDCA8}" srcOrd="2" destOrd="0" parTransId="{5F8C5F0A-7006-4EE8-BA54-28BED48C1CCF}" sibTransId="{52720AC0-139B-4B3B-A562-E7BD9C352C2B}"/>
    <dgm:cxn modelId="{C93BFDFA-93B0-462B-AF09-576F8A996526}" type="presOf" srcId="{BF67B1CF-94B8-4ED7-BA20-CAADC81FDCA8}" destId="{2133C36B-9E33-416A-93A2-01BE41EADAA2}" srcOrd="0" destOrd="0" presId="urn:microsoft.com/office/officeart/2008/layout/LinedList"/>
    <dgm:cxn modelId="{5BFFE3EC-6D2B-4D22-A32A-20CF17196B8E}" type="presParOf" srcId="{E1A66522-FC1B-4230-84A2-2E81140B980B}" destId="{24442A6A-47F1-4082-AB03-9CE2BD28881A}" srcOrd="0" destOrd="0" presId="urn:microsoft.com/office/officeart/2008/layout/LinedList"/>
    <dgm:cxn modelId="{B030E03B-87D6-457B-990B-1A28B307DDA3}" type="presParOf" srcId="{E1A66522-FC1B-4230-84A2-2E81140B980B}" destId="{376E1B17-1F68-4131-8CF6-5CEB54097683}" srcOrd="1" destOrd="0" presId="urn:microsoft.com/office/officeart/2008/layout/LinedList"/>
    <dgm:cxn modelId="{7C6B2369-41F8-4121-B3CE-BAAFF2C0DEA9}" type="presParOf" srcId="{376E1B17-1F68-4131-8CF6-5CEB54097683}" destId="{6963E4A2-7173-4A31-A0DC-7EAC91926AB5}" srcOrd="0" destOrd="0" presId="urn:microsoft.com/office/officeart/2008/layout/LinedList"/>
    <dgm:cxn modelId="{1FA1F713-3B21-47E4-B71C-A920E53664D7}" type="presParOf" srcId="{376E1B17-1F68-4131-8CF6-5CEB54097683}" destId="{580243E8-9A26-41A8-90FF-EFF5EF4CF82D}" srcOrd="1" destOrd="0" presId="urn:microsoft.com/office/officeart/2008/layout/LinedList"/>
    <dgm:cxn modelId="{25F0BEF6-1E4D-4C71-8C0E-D7D2AF2ED503}" type="presParOf" srcId="{E1A66522-FC1B-4230-84A2-2E81140B980B}" destId="{91F124B7-CA34-4585-B32E-A83F15846530}" srcOrd="2" destOrd="0" presId="urn:microsoft.com/office/officeart/2008/layout/LinedList"/>
    <dgm:cxn modelId="{7D33EFEE-D344-4DCA-9593-C8A769F71169}" type="presParOf" srcId="{E1A66522-FC1B-4230-84A2-2E81140B980B}" destId="{E9B3ABB1-5209-42DD-A9BF-FEAC9C6D3904}" srcOrd="3" destOrd="0" presId="urn:microsoft.com/office/officeart/2008/layout/LinedList"/>
    <dgm:cxn modelId="{B2F2507B-90ED-414C-A00F-DB7AA24D1861}" type="presParOf" srcId="{E9B3ABB1-5209-42DD-A9BF-FEAC9C6D3904}" destId="{6F7FEC39-06CF-4449-9B77-B40AAC02B2DB}" srcOrd="0" destOrd="0" presId="urn:microsoft.com/office/officeart/2008/layout/LinedList"/>
    <dgm:cxn modelId="{9D591356-D9E0-4F4F-9DC9-8B55F9CEE10F}" type="presParOf" srcId="{E9B3ABB1-5209-42DD-A9BF-FEAC9C6D3904}" destId="{3B228BCE-F833-4763-A698-0C37C8A9DB18}" srcOrd="1" destOrd="0" presId="urn:microsoft.com/office/officeart/2008/layout/LinedList"/>
    <dgm:cxn modelId="{0EC36C90-BF78-4DC7-B834-7DDC6F6CCF4A}" type="presParOf" srcId="{E1A66522-FC1B-4230-84A2-2E81140B980B}" destId="{CB4D779B-3024-4209-B33E-40E3A5EAACAE}" srcOrd="4" destOrd="0" presId="urn:microsoft.com/office/officeart/2008/layout/LinedList"/>
    <dgm:cxn modelId="{307B6E6D-22B0-4321-AC9D-99B3584FA7E1}" type="presParOf" srcId="{E1A66522-FC1B-4230-84A2-2E81140B980B}" destId="{0542DDD6-3051-48AF-A673-1D0E96505A44}" srcOrd="5" destOrd="0" presId="urn:microsoft.com/office/officeart/2008/layout/LinedList"/>
    <dgm:cxn modelId="{3E2FA0F5-F62C-4E13-96C8-123D78663118}" type="presParOf" srcId="{0542DDD6-3051-48AF-A673-1D0E96505A44}" destId="{2133C36B-9E33-416A-93A2-01BE41EADAA2}" srcOrd="0" destOrd="0" presId="urn:microsoft.com/office/officeart/2008/layout/LinedList"/>
    <dgm:cxn modelId="{51539249-C4AF-4408-BF65-211DC6A2F9A2}" type="presParOf" srcId="{0542DDD6-3051-48AF-A673-1D0E96505A44}" destId="{E857027A-760A-4F40-A76E-258082A69ACE}" srcOrd="1" destOrd="0" presId="urn:microsoft.com/office/officeart/2008/layout/LinedList"/>
    <dgm:cxn modelId="{17EC6EC4-CB6D-47E9-916C-6393C725A458}" type="presParOf" srcId="{E1A66522-FC1B-4230-84A2-2E81140B980B}" destId="{B833C73F-EDBD-4C33-95A7-444BAA93B976}" srcOrd="6" destOrd="0" presId="urn:microsoft.com/office/officeart/2008/layout/LinedList"/>
    <dgm:cxn modelId="{05288653-A1AE-4633-A0C9-B41BFA31BF65}" type="presParOf" srcId="{E1A66522-FC1B-4230-84A2-2E81140B980B}" destId="{56F2B0DD-46A0-4E73-ACA9-A20C9B4A3F37}" srcOrd="7" destOrd="0" presId="urn:microsoft.com/office/officeart/2008/layout/LinedList"/>
    <dgm:cxn modelId="{457046A4-FC67-4D36-8D48-297788B4C84A}" type="presParOf" srcId="{56F2B0DD-46A0-4E73-ACA9-A20C9B4A3F37}" destId="{4D09EF25-A573-482F-9EA1-D5AAE6777B76}" srcOrd="0" destOrd="0" presId="urn:microsoft.com/office/officeart/2008/layout/LinedList"/>
    <dgm:cxn modelId="{60DCBF5A-0BF8-408E-8E84-8447DAC2CEDC}" type="presParOf" srcId="{56F2B0DD-46A0-4E73-ACA9-A20C9B4A3F37}" destId="{D7BD2F96-37C7-4E1B-9447-BB2D9C3E2067}" srcOrd="1" destOrd="0" presId="urn:microsoft.com/office/officeart/2008/layout/LinedList"/>
    <dgm:cxn modelId="{4A200549-AB0A-4217-AEA6-03E9C93A86DB}" type="presParOf" srcId="{E1A66522-FC1B-4230-84A2-2E81140B980B}" destId="{9EE137C2-DF61-4D65-9439-5A6EDF87CFF9}" srcOrd="8" destOrd="0" presId="urn:microsoft.com/office/officeart/2008/layout/LinedList"/>
    <dgm:cxn modelId="{F9EA9E18-FE45-4166-A543-6A37BAA8E258}" type="presParOf" srcId="{E1A66522-FC1B-4230-84A2-2E81140B980B}" destId="{E4DD83AC-AA58-4D56-A0E0-31000E0EF3DF}" srcOrd="9" destOrd="0" presId="urn:microsoft.com/office/officeart/2008/layout/LinedList"/>
    <dgm:cxn modelId="{9454B36F-5B29-49ED-8DBE-7FD3EB6151CB}" type="presParOf" srcId="{E4DD83AC-AA58-4D56-A0E0-31000E0EF3DF}" destId="{8D1C8DF4-345C-4E9D-A44D-1FEBB5C72308}" srcOrd="0" destOrd="0" presId="urn:microsoft.com/office/officeart/2008/layout/LinedList"/>
    <dgm:cxn modelId="{9FC30F34-F01F-4BFF-AF81-406CD95C34E9}" type="presParOf" srcId="{E4DD83AC-AA58-4D56-A0E0-31000E0EF3DF}" destId="{E695476B-5435-432D-84D6-6D1F6540A7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6A9E9-1B1F-4E12-BF60-54C5035BFAA6}">
      <dsp:nvSpPr>
        <dsp:cNvPr id="0" name=""/>
        <dsp:cNvSpPr/>
      </dsp:nvSpPr>
      <dsp:spPr>
        <a:xfrm>
          <a:off x="123688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EC3-65A0-4172-95A5-FA1884E27B01}">
      <dsp:nvSpPr>
        <dsp:cNvPr id="0" name=""/>
        <dsp:cNvSpPr/>
      </dsp:nvSpPr>
      <dsp:spPr>
        <a:xfrm>
          <a:off x="35909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934C1-8272-4FDA-8A8F-2E4597AF9A9D}">
      <dsp:nvSpPr>
        <dsp:cNvPr id="0" name=""/>
        <dsp:cNvSpPr/>
      </dsp:nvSpPr>
      <dsp:spPr>
        <a:xfrm>
          <a:off x="148490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Adverse Drug Events (ADEs) can be dangerous and deadly to patients</a:t>
          </a:r>
          <a:endParaRPr lang="en-US" sz="1300" kern="1200" dirty="0"/>
        </a:p>
      </dsp:txBody>
      <dsp:txXfrm>
        <a:off x="1484904" y="97197"/>
        <a:ext cx="2642361" cy="1121001"/>
      </dsp:txXfrm>
    </dsp:sp>
    <dsp:sp modelId="{756DA81C-A42B-4A3A-8445-19565E9FE887}">
      <dsp:nvSpPr>
        <dsp:cNvPr id="0" name=""/>
        <dsp:cNvSpPr/>
      </dsp:nvSpPr>
      <dsp:spPr>
        <a:xfrm>
          <a:off x="4587677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6EA3-37F0-4080-A9D9-77C39958313F}">
      <dsp:nvSpPr>
        <dsp:cNvPr id="0" name=""/>
        <dsp:cNvSpPr/>
      </dsp:nvSpPr>
      <dsp:spPr>
        <a:xfrm>
          <a:off x="482308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3A3D2-94E7-46D1-A495-AB0D3ADDFD50}">
      <dsp:nvSpPr>
        <dsp:cNvPr id="0" name=""/>
        <dsp:cNvSpPr/>
      </dsp:nvSpPr>
      <dsp:spPr>
        <a:xfrm>
          <a:off x="594889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Clinical trials are conducted to discover ADEs before drugs are sold, but they are limited in numbers and post-market drug safety monitoring is needed</a:t>
          </a:r>
          <a:endParaRPr lang="en-US" sz="1300" kern="1200" dirty="0"/>
        </a:p>
      </dsp:txBody>
      <dsp:txXfrm>
        <a:off x="5948894" y="97197"/>
        <a:ext cx="2642361" cy="1121001"/>
      </dsp:txXfrm>
    </dsp:sp>
    <dsp:sp modelId="{827D05A1-3D00-42B5-8362-CD1A8A8E81CB}">
      <dsp:nvSpPr>
        <dsp:cNvPr id="0" name=""/>
        <dsp:cNvSpPr/>
      </dsp:nvSpPr>
      <dsp:spPr>
        <a:xfrm>
          <a:off x="123688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C81C5-9822-447F-8FC6-41931E748E46}">
      <dsp:nvSpPr>
        <dsp:cNvPr id="0" name=""/>
        <dsp:cNvSpPr/>
      </dsp:nvSpPr>
      <dsp:spPr>
        <a:xfrm>
          <a:off x="35909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CA25-C021-4B5F-8089-E053C7717F58}">
      <dsp:nvSpPr>
        <dsp:cNvPr id="0" name=""/>
        <dsp:cNvSpPr/>
      </dsp:nvSpPr>
      <dsp:spPr>
        <a:xfrm>
          <a:off x="148490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Less than 5% of ADEs are reported through official channels and most are reported through unstructured channels such as emails, phone calls, social media posts, etc.</a:t>
          </a:r>
          <a:endParaRPr lang="en-US" sz="1300" kern="1200" dirty="0"/>
        </a:p>
      </dsp:txBody>
      <dsp:txXfrm>
        <a:off x="1484904" y="1717220"/>
        <a:ext cx="2642361" cy="1121001"/>
      </dsp:txXfrm>
    </dsp:sp>
    <dsp:sp modelId="{29393EB5-0648-4A31-8D7A-D45CF5910807}">
      <dsp:nvSpPr>
        <dsp:cNvPr id="0" name=""/>
        <dsp:cNvSpPr/>
      </dsp:nvSpPr>
      <dsp:spPr>
        <a:xfrm>
          <a:off x="4587677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3501-D1E4-4E3E-86FF-B5297238283E}">
      <dsp:nvSpPr>
        <dsp:cNvPr id="0" name=""/>
        <dsp:cNvSpPr/>
      </dsp:nvSpPr>
      <dsp:spPr>
        <a:xfrm>
          <a:off x="482308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066A5-7994-4FFA-8E0C-A1D72A4CE78E}">
      <dsp:nvSpPr>
        <dsp:cNvPr id="0" name=""/>
        <dsp:cNvSpPr/>
      </dsp:nvSpPr>
      <dsp:spPr>
        <a:xfrm>
          <a:off x="594889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Pharmaceutical companies and drug safety groups need to monitor and analyze unstructured medical text from various sources using automation to handle the large volume and ensure timeliness.</a:t>
          </a:r>
          <a:endParaRPr lang="en-US" sz="1300" kern="1200" dirty="0"/>
        </a:p>
      </dsp:txBody>
      <dsp:txXfrm>
        <a:off x="5948894" y="1717220"/>
        <a:ext cx="2642361" cy="1121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1F376-3429-41AC-BE93-A67C3BD605D0}">
      <dsp:nvSpPr>
        <dsp:cNvPr id="0" name=""/>
        <dsp:cNvSpPr/>
      </dsp:nvSpPr>
      <dsp:spPr>
        <a:xfrm>
          <a:off x="0" y="1218"/>
          <a:ext cx="8714944" cy="61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A203D-7FDD-42B3-8ADF-162061705546}">
      <dsp:nvSpPr>
        <dsp:cNvPr id="0" name=""/>
        <dsp:cNvSpPr/>
      </dsp:nvSpPr>
      <dsp:spPr>
        <a:xfrm>
          <a:off x="186784" y="140149"/>
          <a:ext cx="339608" cy="3396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8B963-80A2-4975-9378-6B76DB938F02}">
      <dsp:nvSpPr>
        <dsp:cNvPr id="0" name=""/>
        <dsp:cNvSpPr/>
      </dsp:nvSpPr>
      <dsp:spPr>
        <a:xfrm>
          <a:off x="713177" y="1218"/>
          <a:ext cx="8001766" cy="617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49" tIns="65349" rIns="65349" bIns="653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5">
                  <a:lumMod val="50000"/>
                </a:schemeClr>
              </a:solidFill>
            </a:rPr>
            <a:t>Large language models (LLMs) are advanced AI systems that use deep learning to process and understand natural language text</a:t>
          </a:r>
          <a:endParaRPr lang="en-US" sz="1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13177" y="1218"/>
        <a:ext cx="8001766" cy="617469"/>
      </dsp:txXfrm>
    </dsp:sp>
    <dsp:sp modelId="{084C047B-6283-46C4-B717-97DAFAB17AA9}">
      <dsp:nvSpPr>
        <dsp:cNvPr id="0" name=""/>
        <dsp:cNvSpPr/>
      </dsp:nvSpPr>
      <dsp:spPr>
        <a:xfrm>
          <a:off x="0" y="773055"/>
          <a:ext cx="8714944" cy="61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B8004-CE0B-455E-8888-48A06F042E8F}">
      <dsp:nvSpPr>
        <dsp:cNvPr id="0" name=""/>
        <dsp:cNvSpPr/>
      </dsp:nvSpPr>
      <dsp:spPr>
        <a:xfrm>
          <a:off x="186784" y="911986"/>
          <a:ext cx="339608" cy="3396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1064F-F862-4D5A-8845-20F0CDE3A00A}">
      <dsp:nvSpPr>
        <dsp:cNvPr id="0" name=""/>
        <dsp:cNvSpPr/>
      </dsp:nvSpPr>
      <dsp:spPr>
        <a:xfrm>
          <a:off x="713177" y="773055"/>
          <a:ext cx="8001766" cy="617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49" tIns="65349" rIns="65349" bIns="653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5">
                  <a:lumMod val="50000"/>
                </a:schemeClr>
              </a:solidFill>
            </a:rPr>
            <a:t>LLMs can be trained on large sets of data to develop a better understanding of language patterns, syntax, and context</a:t>
          </a:r>
          <a:endParaRPr lang="en-US" sz="1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13177" y="773055"/>
        <a:ext cx="8001766" cy="617469"/>
      </dsp:txXfrm>
    </dsp:sp>
    <dsp:sp modelId="{E2014026-4727-4CA0-9731-877A9EDFFFFE}">
      <dsp:nvSpPr>
        <dsp:cNvPr id="0" name=""/>
        <dsp:cNvSpPr/>
      </dsp:nvSpPr>
      <dsp:spPr>
        <a:xfrm>
          <a:off x="0" y="1544893"/>
          <a:ext cx="8714944" cy="61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54973-92EC-4B7E-A8EC-3980BD7DD076}">
      <dsp:nvSpPr>
        <dsp:cNvPr id="0" name=""/>
        <dsp:cNvSpPr/>
      </dsp:nvSpPr>
      <dsp:spPr>
        <a:xfrm>
          <a:off x="186784" y="1683823"/>
          <a:ext cx="339608" cy="3396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9E400-AC3A-402C-9726-FAD2C6F87DBC}">
      <dsp:nvSpPr>
        <dsp:cNvPr id="0" name=""/>
        <dsp:cNvSpPr/>
      </dsp:nvSpPr>
      <dsp:spPr>
        <a:xfrm>
          <a:off x="713177" y="1544893"/>
          <a:ext cx="8001766" cy="617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49" tIns="65349" rIns="65349" bIns="653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5">
                  <a:lumMod val="50000"/>
                </a:schemeClr>
              </a:solidFill>
            </a:rPr>
            <a:t>Advantages of LLMs include their ability to generate more natural-sounding text, improve translation and summarization accuracy, and automate tasks like chatbots and virtual assistants</a:t>
          </a:r>
          <a:endParaRPr lang="en-US" sz="1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13177" y="1544893"/>
        <a:ext cx="8001766" cy="617469"/>
      </dsp:txXfrm>
    </dsp:sp>
    <dsp:sp modelId="{458B1FDD-AA65-4B3E-A73C-BB5FE651B687}">
      <dsp:nvSpPr>
        <dsp:cNvPr id="0" name=""/>
        <dsp:cNvSpPr/>
      </dsp:nvSpPr>
      <dsp:spPr>
        <a:xfrm>
          <a:off x="0" y="2316730"/>
          <a:ext cx="8714944" cy="61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92555-0A35-41F4-A699-AC7D858751F7}">
      <dsp:nvSpPr>
        <dsp:cNvPr id="0" name=""/>
        <dsp:cNvSpPr/>
      </dsp:nvSpPr>
      <dsp:spPr>
        <a:xfrm>
          <a:off x="186784" y="2455661"/>
          <a:ext cx="339608" cy="339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D383-DD09-459F-ABF5-D691F4775DAE}">
      <dsp:nvSpPr>
        <dsp:cNvPr id="0" name=""/>
        <dsp:cNvSpPr/>
      </dsp:nvSpPr>
      <dsp:spPr>
        <a:xfrm>
          <a:off x="713177" y="2316730"/>
          <a:ext cx="8001766" cy="617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49" tIns="65349" rIns="65349" bIns="653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5">
                  <a:lumMod val="50000"/>
                </a:schemeClr>
              </a:solidFill>
            </a:rPr>
            <a:t>LLMs can accomplish a variety of tasks, including language translation, text summarization, question-answering, sentiment analysis, and language modeling to generate new content.</a:t>
          </a:r>
          <a:endParaRPr lang="en-US" sz="1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13177" y="2316730"/>
        <a:ext cx="8001766" cy="6174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C9736-F1F0-4185-B30B-4BBBFAF17432}">
      <dsp:nvSpPr>
        <dsp:cNvPr id="0" name=""/>
        <dsp:cNvSpPr/>
      </dsp:nvSpPr>
      <dsp:spPr>
        <a:xfrm>
          <a:off x="123688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EED4F-D32B-4793-AB47-698F94FDB143}">
      <dsp:nvSpPr>
        <dsp:cNvPr id="0" name=""/>
        <dsp:cNvSpPr/>
      </dsp:nvSpPr>
      <dsp:spPr>
        <a:xfrm>
          <a:off x="35909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8461C-E8E6-488F-83D8-104F4046BD36}">
      <dsp:nvSpPr>
        <dsp:cNvPr id="0" name=""/>
        <dsp:cNvSpPr/>
      </dsp:nvSpPr>
      <dsp:spPr>
        <a:xfrm>
          <a:off x="148490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70807"/>
              </a:solidFill>
            </a:rPr>
            <a:t>Few-Shot Encoding is a technique that allows AI systems to learn new concepts with minimal data. It uses a process called meta-learning to train the AI system on a small amount of data, allowing it to generalize and learn new information quickly.</a:t>
          </a:r>
          <a:endParaRPr lang="en-US" sz="1100" kern="1200" dirty="0">
            <a:solidFill>
              <a:srgbClr val="070807"/>
            </a:solidFill>
          </a:endParaRPr>
        </a:p>
      </dsp:txBody>
      <dsp:txXfrm>
        <a:off x="1484904" y="97197"/>
        <a:ext cx="2642361" cy="1121001"/>
      </dsp:txXfrm>
    </dsp:sp>
    <dsp:sp modelId="{E74E8BE0-6443-46D7-8B33-2F279B6BACDD}">
      <dsp:nvSpPr>
        <dsp:cNvPr id="0" name=""/>
        <dsp:cNvSpPr/>
      </dsp:nvSpPr>
      <dsp:spPr>
        <a:xfrm>
          <a:off x="4587677" y="97197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86B45-6F55-44CB-A04D-225BECC4A4FB}">
      <dsp:nvSpPr>
        <dsp:cNvPr id="0" name=""/>
        <dsp:cNvSpPr/>
      </dsp:nvSpPr>
      <dsp:spPr>
        <a:xfrm>
          <a:off x="4823088" y="332607"/>
          <a:ext cx="650181" cy="650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B04DA-EA10-4A7A-B2BF-5BD66F4AD50F}">
      <dsp:nvSpPr>
        <dsp:cNvPr id="0" name=""/>
        <dsp:cNvSpPr/>
      </dsp:nvSpPr>
      <dsp:spPr>
        <a:xfrm>
          <a:off x="5948894" y="97197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70807"/>
              </a:solidFill>
            </a:rPr>
            <a:t>It enables the AI model to learn from limited data, which is especially useful in situations where large datasets are not available.</a:t>
          </a:r>
          <a:endParaRPr lang="en-US" sz="1100" kern="1200" dirty="0">
            <a:solidFill>
              <a:srgbClr val="070807"/>
            </a:solidFill>
          </a:endParaRPr>
        </a:p>
      </dsp:txBody>
      <dsp:txXfrm>
        <a:off x="5948894" y="97197"/>
        <a:ext cx="2642361" cy="1121001"/>
      </dsp:txXfrm>
    </dsp:sp>
    <dsp:sp modelId="{84785D32-B071-44AF-8737-2CF9A07EF75F}">
      <dsp:nvSpPr>
        <dsp:cNvPr id="0" name=""/>
        <dsp:cNvSpPr/>
      </dsp:nvSpPr>
      <dsp:spPr>
        <a:xfrm>
          <a:off x="123688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D0AFA-16A7-4D94-98B3-28930505D7EF}">
      <dsp:nvSpPr>
        <dsp:cNvPr id="0" name=""/>
        <dsp:cNvSpPr/>
      </dsp:nvSpPr>
      <dsp:spPr>
        <a:xfrm>
          <a:off x="35909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B6EF8-78D9-40F2-B3D9-3EABC16BA6FE}">
      <dsp:nvSpPr>
        <dsp:cNvPr id="0" name=""/>
        <dsp:cNvSpPr/>
      </dsp:nvSpPr>
      <dsp:spPr>
        <a:xfrm>
          <a:off x="148490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70807"/>
              </a:solidFill>
            </a:rPr>
            <a:t>It allows for faster training and inference times, making it more efficient than traditional machine learning algorithms.</a:t>
          </a:r>
          <a:endParaRPr lang="en-US" sz="1100" kern="1200" dirty="0">
            <a:solidFill>
              <a:srgbClr val="070807"/>
            </a:solidFill>
          </a:endParaRPr>
        </a:p>
      </dsp:txBody>
      <dsp:txXfrm>
        <a:off x="1484904" y="1717220"/>
        <a:ext cx="2642361" cy="1121001"/>
      </dsp:txXfrm>
    </dsp:sp>
    <dsp:sp modelId="{4B6A40C1-6F6F-4D7B-9D50-F31C8B2F2FC6}">
      <dsp:nvSpPr>
        <dsp:cNvPr id="0" name=""/>
        <dsp:cNvSpPr/>
      </dsp:nvSpPr>
      <dsp:spPr>
        <a:xfrm>
          <a:off x="4587677" y="1717220"/>
          <a:ext cx="1121001" cy="112100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82163-3A83-4B3A-844C-4FC88B3ED161}">
      <dsp:nvSpPr>
        <dsp:cNvPr id="0" name=""/>
        <dsp:cNvSpPr/>
      </dsp:nvSpPr>
      <dsp:spPr>
        <a:xfrm>
          <a:off x="4823088" y="1952630"/>
          <a:ext cx="650181" cy="6501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066FB-ACD8-468E-B253-6690E2DAE192}">
      <dsp:nvSpPr>
        <dsp:cNvPr id="0" name=""/>
        <dsp:cNvSpPr/>
      </dsp:nvSpPr>
      <dsp:spPr>
        <a:xfrm>
          <a:off x="5948894" y="1717220"/>
          <a:ext cx="2642361" cy="1121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070807"/>
              </a:solidFill>
            </a:rPr>
            <a:t>It is flexible and can be applied to many different tasks, such as language processing and computer vision.</a:t>
          </a:r>
          <a:endParaRPr lang="en-US" sz="1100" kern="1200" dirty="0">
            <a:solidFill>
              <a:srgbClr val="070807"/>
            </a:solidFill>
          </a:endParaRPr>
        </a:p>
      </dsp:txBody>
      <dsp:txXfrm>
        <a:off x="5948894" y="1717220"/>
        <a:ext cx="2642361" cy="1121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42A6A-47F1-4082-AB03-9CE2BD28881A}">
      <dsp:nvSpPr>
        <dsp:cNvPr id="0" name=""/>
        <dsp:cNvSpPr/>
      </dsp:nvSpPr>
      <dsp:spPr>
        <a:xfrm>
          <a:off x="0" y="358"/>
          <a:ext cx="87149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3E4A2-7173-4A31-A0DC-7EAC91926AB5}">
      <dsp:nvSpPr>
        <dsp:cNvPr id="0" name=""/>
        <dsp:cNvSpPr/>
      </dsp:nvSpPr>
      <dsp:spPr>
        <a:xfrm>
          <a:off x="0" y="358"/>
          <a:ext cx="8714944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solidFill>
                <a:srgbClr val="070807"/>
              </a:solidFill>
            </a:rPr>
            <a:t>Vector databases store numerical representations of text known as vectors, which are trained using deep learning techniques.</a:t>
          </a:r>
          <a:endParaRPr lang="en-US" sz="1700" kern="1200" dirty="0">
            <a:solidFill>
              <a:srgbClr val="070807"/>
            </a:solidFill>
          </a:endParaRPr>
        </a:p>
      </dsp:txBody>
      <dsp:txXfrm>
        <a:off x="0" y="358"/>
        <a:ext cx="8714944" cy="586940"/>
      </dsp:txXfrm>
    </dsp:sp>
    <dsp:sp modelId="{91F124B7-CA34-4585-B32E-A83F15846530}">
      <dsp:nvSpPr>
        <dsp:cNvPr id="0" name=""/>
        <dsp:cNvSpPr/>
      </dsp:nvSpPr>
      <dsp:spPr>
        <a:xfrm>
          <a:off x="0" y="587298"/>
          <a:ext cx="87149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FEC39-06CF-4449-9B77-B40AAC02B2DB}">
      <dsp:nvSpPr>
        <dsp:cNvPr id="0" name=""/>
        <dsp:cNvSpPr/>
      </dsp:nvSpPr>
      <dsp:spPr>
        <a:xfrm>
          <a:off x="0" y="587298"/>
          <a:ext cx="8714944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solidFill>
                <a:srgbClr val="070807"/>
              </a:solidFill>
            </a:rPr>
            <a:t>These databases are used in various natural language processing and machine learning applications including sentiment analysis, text classification, and machine translation.</a:t>
          </a:r>
          <a:endParaRPr lang="en-US" sz="1700" kern="1200" dirty="0">
            <a:solidFill>
              <a:srgbClr val="070807"/>
            </a:solidFill>
          </a:endParaRPr>
        </a:p>
      </dsp:txBody>
      <dsp:txXfrm>
        <a:off x="0" y="587298"/>
        <a:ext cx="8714944" cy="586940"/>
      </dsp:txXfrm>
    </dsp:sp>
    <dsp:sp modelId="{CB4D779B-3024-4209-B33E-40E3A5EAACAE}">
      <dsp:nvSpPr>
        <dsp:cNvPr id="0" name=""/>
        <dsp:cNvSpPr/>
      </dsp:nvSpPr>
      <dsp:spPr>
        <a:xfrm>
          <a:off x="0" y="1174239"/>
          <a:ext cx="87149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3C36B-9E33-416A-93A2-01BE41EADAA2}">
      <dsp:nvSpPr>
        <dsp:cNvPr id="0" name=""/>
        <dsp:cNvSpPr/>
      </dsp:nvSpPr>
      <dsp:spPr>
        <a:xfrm>
          <a:off x="0" y="1174239"/>
          <a:ext cx="8714944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solidFill>
                <a:srgbClr val="070807"/>
              </a:solidFill>
            </a:rPr>
            <a:t>Pre-trained vector embeddings for words, phrases, and sentences can be refined for specific tasks.</a:t>
          </a:r>
          <a:endParaRPr lang="en-US" sz="1700" kern="1200" dirty="0">
            <a:solidFill>
              <a:srgbClr val="070807"/>
            </a:solidFill>
          </a:endParaRPr>
        </a:p>
      </dsp:txBody>
      <dsp:txXfrm>
        <a:off x="0" y="1174239"/>
        <a:ext cx="8714944" cy="586940"/>
      </dsp:txXfrm>
    </dsp:sp>
    <dsp:sp modelId="{B833C73F-EDBD-4C33-95A7-444BAA93B976}">
      <dsp:nvSpPr>
        <dsp:cNvPr id="0" name=""/>
        <dsp:cNvSpPr/>
      </dsp:nvSpPr>
      <dsp:spPr>
        <a:xfrm>
          <a:off x="0" y="1761179"/>
          <a:ext cx="87149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9EF25-A573-482F-9EA1-D5AAE6777B76}">
      <dsp:nvSpPr>
        <dsp:cNvPr id="0" name=""/>
        <dsp:cNvSpPr/>
      </dsp:nvSpPr>
      <dsp:spPr>
        <a:xfrm>
          <a:off x="0" y="1761179"/>
          <a:ext cx="8714944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solidFill>
                <a:srgbClr val="070807"/>
              </a:solidFill>
            </a:rPr>
            <a:t>Vector databases can perform semantic queries to find related terms.</a:t>
          </a:r>
          <a:endParaRPr lang="en-US" sz="1700" kern="1200" dirty="0">
            <a:solidFill>
              <a:srgbClr val="070807"/>
            </a:solidFill>
          </a:endParaRPr>
        </a:p>
      </dsp:txBody>
      <dsp:txXfrm>
        <a:off x="0" y="1761179"/>
        <a:ext cx="8714944" cy="586940"/>
      </dsp:txXfrm>
    </dsp:sp>
    <dsp:sp modelId="{9EE137C2-DF61-4D65-9439-5A6EDF87CFF9}">
      <dsp:nvSpPr>
        <dsp:cNvPr id="0" name=""/>
        <dsp:cNvSpPr/>
      </dsp:nvSpPr>
      <dsp:spPr>
        <a:xfrm>
          <a:off x="0" y="2348120"/>
          <a:ext cx="87149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C8DF4-345C-4E9D-A44D-1FEBB5C72308}">
      <dsp:nvSpPr>
        <dsp:cNvPr id="0" name=""/>
        <dsp:cNvSpPr/>
      </dsp:nvSpPr>
      <dsp:spPr>
        <a:xfrm>
          <a:off x="0" y="2348120"/>
          <a:ext cx="8714944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solidFill>
                <a:srgbClr val="070807"/>
              </a:solidFill>
            </a:rPr>
            <a:t>They can also reduce the dimensionality of text data to improve visualization and analysis.</a:t>
          </a:r>
          <a:endParaRPr lang="en-US" sz="1700" kern="1200" dirty="0">
            <a:solidFill>
              <a:srgbClr val="070807"/>
            </a:solidFill>
          </a:endParaRPr>
        </a:p>
      </dsp:txBody>
      <dsp:txXfrm>
        <a:off x="0" y="2348120"/>
        <a:ext cx="8714944" cy="586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246" r="-26"/>
          <a:stretch/>
        </p:blipFill>
        <p:spPr>
          <a:xfrm>
            <a:off x="33453" y="0"/>
            <a:ext cx="9110547" cy="520581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20782"/>
            <a:ext cx="3429000" cy="519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609" y="10089"/>
            <a:ext cx="3439391" cy="5159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0" y="-7887"/>
            <a:ext cx="9144001" cy="51512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199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2325608" y="-2325607"/>
            <a:ext cx="4599826" cy="9251038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2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2368550" y="-2368549"/>
            <a:ext cx="4406904" cy="9143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9144001" cy="51435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28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2630244" y="-2630245"/>
            <a:ext cx="3883513" cy="9144003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2451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1898649" y="-1898650"/>
            <a:ext cx="5346704" cy="9144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" y="91886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762296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765996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10591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36" y="2534924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174625" indent="-174625" algn="l">
              <a:buFont typeface="Arial" panose="020B0604020202020204" pitchFamily="34" charset="0"/>
              <a:buChar char="•"/>
              <a:tabLst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89"/>
            <a:ext cx="9118600" cy="50262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705616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0"/>
            <a:ext cx="9144000" cy="5174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73" r:id="rId5"/>
    <p:sldLayoutId id="2147483677" r:id="rId6"/>
    <p:sldLayoutId id="2147483676" r:id="rId7"/>
    <p:sldLayoutId id="2147483685" r:id="rId8"/>
    <p:sldLayoutId id="2147483680" r:id="rId9"/>
    <p:sldLayoutId id="2147483682" r:id="rId10"/>
    <p:sldLayoutId id="2147483678" r:id="rId11"/>
    <p:sldLayoutId id="2147483683" r:id="rId12"/>
    <p:sldLayoutId id="2147483681" r:id="rId13"/>
    <p:sldLayoutId id="2147483684" r:id="rId14"/>
    <p:sldLayoutId id="2147483675" r:id="rId15"/>
    <p:sldLayoutId id="2147483666" r:id="rId16"/>
    <p:sldLayoutId id="2147483667" r:id="rId17"/>
    <p:sldLayoutId id="214748368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668A4E8-28D6-0DFF-8A27-1243CBA1C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199" y="2376387"/>
            <a:ext cx="4944602" cy="720103"/>
          </a:xfrm>
        </p:spPr>
        <p:txBody>
          <a:bodyPr/>
          <a:lstStyle/>
          <a:p>
            <a:r>
              <a:rPr lang="en-US" dirty="0"/>
              <a:t>Conversational Texts ADE Classification </a:t>
            </a:r>
          </a:p>
          <a:p>
            <a:r>
              <a:rPr lang="en-US" dirty="0"/>
              <a:t>using LLM</a:t>
            </a:r>
          </a:p>
        </p:txBody>
      </p:sp>
      <p:pic>
        <p:nvPicPr>
          <p:cNvPr id="1028" name="Picture 4" descr="Softros LAN Messenger Crack 10.1.10 With License Key 2022 Free Download">
            <a:extLst>
              <a:ext uri="{FF2B5EF4-FFF2-40B4-BE49-F238E27FC236}">
                <a16:creationId xmlns:a16="http://schemas.microsoft.com/office/drawing/2014/main" id="{183E4995-B565-8DE2-4618-D171B78B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05" y="1646959"/>
            <a:ext cx="924791" cy="9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5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67A-5244-8D88-1B50-CC17001F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0472E9-9316-9583-FEE6-8D36A5921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357523"/>
              </p:ext>
            </p:extLst>
          </p:nvPr>
        </p:nvGraphicFramePr>
        <p:xfrm>
          <a:off x="230067" y="986156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39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4C41-0B20-4A7D-8226-6EFFCE80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/>
              <a:t>Large Language Models (LLMs)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2193E5-1195-D552-43B9-88AA63E4B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603148"/>
              </p:ext>
            </p:extLst>
          </p:nvPr>
        </p:nvGraphicFramePr>
        <p:xfrm>
          <a:off x="230067" y="1121239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65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62A8-6FCB-DBD0-52B6-80C11070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Few-Shot Encoding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BF0A5F-2428-0A5F-17C2-AECDD2258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14074"/>
              </p:ext>
            </p:extLst>
          </p:nvPr>
        </p:nvGraphicFramePr>
        <p:xfrm>
          <a:off x="230067" y="1121239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70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D3E7-4A6F-DA8D-EF26-52F441CC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 anchor="ctr">
            <a:normAutofit/>
          </a:bodyPr>
          <a:lstStyle/>
          <a:p>
            <a:r>
              <a:rPr lang="en-US" dirty="0"/>
              <a:t>Vector Database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88B5AA-1964-5851-16DB-9A0289B7C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301403"/>
              </p:ext>
            </p:extLst>
          </p:nvPr>
        </p:nvGraphicFramePr>
        <p:xfrm>
          <a:off x="230067" y="1121239"/>
          <a:ext cx="8714944" cy="29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80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6D65D-C24E-2A4A-9A1A-59C0F041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61BB1-0989-B34E-A3AA-73BA24379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8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A25F-F443-5AF8-D4B4-F402C2C95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02" y="2057418"/>
            <a:ext cx="8562138" cy="70145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282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1_PPT_Template_FINAL.pptx" id="{D6A94B0E-DF2A-4A76-BB89-B521EA091CF2}" vid="{EDAF3387-B233-4320-8A5C-4441F6051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268</TotalTime>
  <Words>409</Words>
  <Application>Microsoft Office PowerPoint</Application>
  <PresentationFormat>On-screen Show (16:9)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Arial Regular</vt:lpstr>
      <vt:lpstr>Office Theme</vt:lpstr>
      <vt:lpstr>PowerPoint Presentation</vt:lpstr>
      <vt:lpstr>Overview</vt:lpstr>
      <vt:lpstr>Large Language Models (LLMs)</vt:lpstr>
      <vt:lpstr>Few-Shot Encoding</vt:lpstr>
      <vt:lpstr>Vector Database</vt:lpstr>
      <vt:lpstr>Workflow Architecture</vt:lpstr>
      <vt:lpstr>Thank You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Architecture</dc:title>
  <dc:creator>Raj, Yash</dc:creator>
  <cp:lastModifiedBy>Raj, Yash</cp:lastModifiedBy>
  <cp:revision>4</cp:revision>
  <dcterms:created xsi:type="dcterms:W3CDTF">2023-07-06T04:31:40Z</dcterms:created>
  <dcterms:modified xsi:type="dcterms:W3CDTF">2023-07-07T07:25:26Z</dcterms:modified>
</cp:coreProperties>
</file>